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5DE6-D5D9-409B-B6B1-05CEB41DF0C2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B0E2-F362-4D41-BA1E-9FF964FB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7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5DE6-D5D9-409B-B6B1-05CEB41DF0C2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B0E2-F362-4D41-BA1E-9FF964FB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8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5DE6-D5D9-409B-B6B1-05CEB41DF0C2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B0E2-F362-4D41-BA1E-9FF964FB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9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5DE6-D5D9-409B-B6B1-05CEB41DF0C2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B0E2-F362-4D41-BA1E-9FF964FB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4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5DE6-D5D9-409B-B6B1-05CEB41DF0C2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B0E2-F362-4D41-BA1E-9FF964FB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5DE6-D5D9-409B-B6B1-05CEB41DF0C2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B0E2-F362-4D41-BA1E-9FF964FB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7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5DE6-D5D9-409B-B6B1-05CEB41DF0C2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B0E2-F362-4D41-BA1E-9FF964FB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3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5DE6-D5D9-409B-B6B1-05CEB41DF0C2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B0E2-F362-4D41-BA1E-9FF964FB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5DE6-D5D9-409B-B6B1-05CEB41DF0C2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B0E2-F362-4D41-BA1E-9FF964FB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5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5DE6-D5D9-409B-B6B1-05CEB41DF0C2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B0E2-F362-4D41-BA1E-9FF964FB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5DE6-D5D9-409B-B6B1-05CEB41DF0C2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B0E2-F362-4D41-BA1E-9FF964FB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1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05DE6-D5D9-409B-B6B1-05CEB41DF0C2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CB0E2-F362-4D41-BA1E-9FF964FB0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7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500" y="2862263"/>
            <a:ext cx="9144000" cy="2387600"/>
          </a:xfrm>
        </p:spPr>
        <p:txBody>
          <a:bodyPr/>
          <a:lstStyle/>
          <a:p>
            <a:r>
              <a:rPr lang="en-US" dirty="0" smtClean="0"/>
              <a:t>Tate N. L3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Video games.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75" y="190500"/>
            <a:ext cx="4697625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0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and who made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4199"/>
            <a:ext cx="10515600" cy="4322763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/>
              <a:t>n </a:t>
            </a:r>
            <a:r>
              <a:rPr lang="en-US" dirty="0" smtClean="0"/>
              <a:t>1972, video games were </a:t>
            </a:r>
            <a:r>
              <a:rPr lang="en-US" dirty="0" smtClean="0"/>
              <a:t>invented by Nolan </a:t>
            </a:r>
            <a:r>
              <a:rPr lang="en-US" dirty="0" smtClean="0"/>
              <a:t>B</a:t>
            </a:r>
            <a:r>
              <a:rPr lang="en-US" dirty="0" smtClean="0"/>
              <a:t>ushnell </a:t>
            </a:r>
            <a:r>
              <a:rPr lang="en-US" dirty="0" smtClean="0"/>
              <a:t>to give intractable  entertainment to people around the world!</a:t>
            </a:r>
          </a:p>
          <a:p>
            <a:r>
              <a:rPr lang="en-US" dirty="0" smtClean="0"/>
              <a:t>consoles like the NES (Nintendo entertainment system) were created to have all ages be entertained.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3505200"/>
            <a:ext cx="6883400" cy="359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9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love Nintendo as well as Sega and epic games too!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2641600"/>
            <a:ext cx="6629400" cy="392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9" y="2641600"/>
            <a:ext cx="3684771" cy="292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1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65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Tate N. L3</vt:lpstr>
      <vt:lpstr>When and who made it?</vt:lpstr>
      <vt:lpstr>Fun facts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Tate N.</dc:title>
  <dc:creator>Markham Classroom 114</dc:creator>
  <cp:lastModifiedBy>Markham Classroom 114</cp:lastModifiedBy>
  <cp:revision>7</cp:revision>
  <dcterms:created xsi:type="dcterms:W3CDTF">2018-09-13T21:25:50Z</dcterms:created>
  <dcterms:modified xsi:type="dcterms:W3CDTF">2018-09-20T21:31:01Z</dcterms:modified>
</cp:coreProperties>
</file>