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BDDF-7CA6-4FC3-9A9B-2926F8C4AA5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94B8-7A1A-409E-A082-9EE179B0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9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BDDF-7CA6-4FC3-9A9B-2926F8C4AA5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94B8-7A1A-409E-A082-9EE179B0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BDDF-7CA6-4FC3-9A9B-2926F8C4AA5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94B8-7A1A-409E-A082-9EE179B0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1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BDDF-7CA6-4FC3-9A9B-2926F8C4AA5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94B8-7A1A-409E-A082-9EE179B0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5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BDDF-7CA6-4FC3-9A9B-2926F8C4AA5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94B8-7A1A-409E-A082-9EE179B0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1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BDDF-7CA6-4FC3-9A9B-2926F8C4AA5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94B8-7A1A-409E-A082-9EE179B0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2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BDDF-7CA6-4FC3-9A9B-2926F8C4AA5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94B8-7A1A-409E-A082-9EE179B0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7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BDDF-7CA6-4FC3-9A9B-2926F8C4AA5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94B8-7A1A-409E-A082-9EE179B0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5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BDDF-7CA6-4FC3-9A9B-2926F8C4AA5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94B8-7A1A-409E-A082-9EE179B0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3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BDDF-7CA6-4FC3-9A9B-2926F8C4AA5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94B8-7A1A-409E-A082-9EE179B0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9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BDDF-7CA6-4FC3-9A9B-2926F8C4AA5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94B8-7A1A-409E-A082-9EE179B0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3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FBDDF-7CA6-4FC3-9A9B-2926F8C4AA57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D94B8-7A1A-409E-A082-9EE179B0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830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War Arises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Aaron Loveless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9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Stick in the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stick him in the back. You Won!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45" y="2795643"/>
            <a:ext cx="4260938" cy="299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00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 range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far range. The dragon calls pennywise and he kills you.</a:t>
            </a:r>
          </a:p>
          <a:p>
            <a:endParaRPr lang="en-US" dirty="0"/>
          </a:p>
          <a:p>
            <a:r>
              <a:rPr lang="en-US" dirty="0" smtClean="0"/>
              <a:t>you die!</a:t>
            </a:r>
          </a:p>
          <a:p>
            <a:r>
              <a:rPr lang="en-US" dirty="0" smtClean="0">
                <a:hlinkClick r:id="rId2" action="ppaction://hlinksldjump"/>
              </a:rPr>
              <a:t>Try again?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86" y="3552230"/>
            <a:ext cx="6994742" cy="275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6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Poo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poop!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poooooop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293" y="365125"/>
            <a:ext cx="8830849" cy="6651321"/>
          </a:xfrm>
        </p:spPr>
      </p:pic>
    </p:spTree>
    <p:extLst>
      <p:ext uri="{BB962C8B-B14F-4D97-AF65-F5344CB8AC3E}">
        <p14:creationId xmlns:p14="http://schemas.microsoft.com/office/powerpoint/2010/main" val="1300475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34" y="115888"/>
            <a:ext cx="10515600" cy="1325563"/>
          </a:xfrm>
        </p:spPr>
        <p:txBody>
          <a:bodyPr/>
          <a:lstStyle/>
          <a:p>
            <a:r>
              <a:rPr lang="en-US" dirty="0" err="1" smtClean="0"/>
              <a:t>introdution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dragons are  battling a war . They need your help…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335867"/>
            <a:ext cx="8229600" cy="26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5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BATTLE STARTS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2 choices.</a:t>
            </a:r>
          </a:p>
          <a:p>
            <a:r>
              <a:rPr lang="en-US" dirty="0" smtClean="0">
                <a:hlinkClick r:id="rId2" action="ppaction://hlinksldjump"/>
              </a:rPr>
              <a:t>Ride in and attack</a:t>
            </a:r>
            <a:r>
              <a:rPr lang="en-US" dirty="0" smtClean="0"/>
              <a:t>.</a:t>
            </a:r>
          </a:p>
          <a:p>
            <a:r>
              <a:rPr lang="en-US" dirty="0" smtClean="0">
                <a:hlinkClick r:id="rId3" action="ppaction://hlinksldjump"/>
              </a:rPr>
              <a:t>Ride Away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799" y="2373312"/>
            <a:ext cx="5266268" cy="393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09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Ride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ride away. The other dragons see you. What do you do?</a:t>
            </a:r>
          </a:p>
          <a:p>
            <a:r>
              <a:rPr lang="en-US" dirty="0" smtClean="0">
                <a:hlinkClick r:id="rId2" action="ppaction://hlinksldjump"/>
              </a:rPr>
              <a:t>Attack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hlinkClick r:id="rId3" action="ppaction://hlinksldjump"/>
              </a:rPr>
              <a:t>faster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07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664" y="1750155"/>
            <a:ext cx="10515600" cy="4351338"/>
          </a:xfrm>
        </p:spPr>
        <p:txBody>
          <a:bodyPr/>
          <a:lstStyle/>
          <a:p>
            <a:r>
              <a:rPr lang="en-US" dirty="0" smtClean="0"/>
              <a:t>You attack. The dragon kills you.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                                 YOU DIED</a:t>
            </a:r>
          </a:p>
          <a:p>
            <a:r>
              <a:rPr lang="en-US" dirty="0"/>
              <a:t> </a:t>
            </a:r>
            <a:r>
              <a:rPr lang="en-US" dirty="0" smtClean="0"/>
              <a:t>							</a:t>
            </a:r>
            <a:r>
              <a:rPr lang="en-US" dirty="0" smtClean="0">
                <a:hlinkClick r:id="rId2" action="ppaction://hlinksldjump"/>
              </a:rPr>
              <a:t>Try again?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937" y="2486526"/>
            <a:ext cx="4684295" cy="34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7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attack . What do you do?</a:t>
            </a:r>
          </a:p>
          <a:p>
            <a:r>
              <a:rPr lang="en-US" dirty="0" smtClean="0">
                <a:hlinkClick r:id="rId2" action="ppaction://hlinksldjump"/>
              </a:rPr>
              <a:t>Attack the boss?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Call your friends?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070" y="3845490"/>
            <a:ext cx="4617929" cy="244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1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faster. You escape!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\                                                                                           you won!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2" y="3169084"/>
            <a:ext cx="7481455" cy="368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92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call your friends. You finish of the army, now the boss.</a:t>
            </a:r>
          </a:p>
          <a:p>
            <a:r>
              <a:rPr lang="en-US" dirty="0" smtClean="0">
                <a:hlinkClick r:id="rId2" action="ppaction://hlinksldjump"/>
              </a:rPr>
              <a:t>Stick him in the back?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Far range?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99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the boss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attack the boss. It kills you.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YOUDIED!                                                                                                 </a:t>
            </a:r>
          </a:p>
          <a:p>
            <a:endParaRPr lang="en-US" dirty="0"/>
          </a:p>
          <a:p>
            <a:r>
              <a:rPr lang="en-US" dirty="0" smtClean="0"/>
              <a:t>                                                                                       </a:t>
            </a:r>
            <a:r>
              <a:rPr lang="en-US" dirty="0" smtClean="0">
                <a:hlinkClick r:id="rId2" action="ppaction://hlinksldjump"/>
              </a:rPr>
              <a:t>try again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340" y="2476499"/>
            <a:ext cx="3992410" cy="333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6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177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The War Arises</vt:lpstr>
      <vt:lpstr>introdution</vt:lpstr>
      <vt:lpstr>THE BATTLE STARTS</vt:lpstr>
      <vt:lpstr>Ride Away</vt:lpstr>
      <vt:lpstr>Attack</vt:lpstr>
      <vt:lpstr>You attack</vt:lpstr>
      <vt:lpstr>FASTER</vt:lpstr>
      <vt:lpstr>Call friends</vt:lpstr>
      <vt:lpstr>Attack the boss</vt:lpstr>
      <vt:lpstr>Stick in the back</vt:lpstr>
      <vt:lpstr>Far range </vt:lpstr>
      <vt:lpstr>Poo  poop!   poooooop!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 Arises</dc:title>
  <dc:creator>Markham Classroom 114</dc:creator>
  <cp:lastModifiedBy>Markham Classroom 114</cp:lastModifiedBy>
  <cp:revision>28</cp:revision>
  <dcterms:created xsi:type="dcterms:W3CDTF">2019-01-10T22:37:35Z</dcterms:created>
  <dcterms:modified xsi:type="dcterms:W3CDTF">2019-02-21T23:21:15Z</dcterms:modified>
</cp:coreProperties>
</file>