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!!!!!!!!!!video games!!!!!!!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!!!!!!!!!!!!!!!!!!!!!!!!!!!!!!!!!!!!!!!Tor!!!!!!!!!!!!!!!!!!!!!!!!!!!!!!!!!!!!!!!!!!!!!!!!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549" y="4743610"/>
            <a:ext cx="2787651" cy="2095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0" y="4908945"/>
            <a:ext cx="3136900" cy="1764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449" y="4743610"/>
            <a:ext cx="3106738" cy="18446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5" y="2222024"/>
            <a:ext cx="381000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0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invented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Nolan Bushnell</a:t>
            </a:r>
          </a:p>
        </p:txBody>
      </p:sp>
    </p:spTree>
    <p:extLst>
      <p:ext uri="{BB962C8B-B14F-4D97-AF65-F5344CB8AC3E}">
        <p14:creationId xmlns:p14="http://schemas.microsoft.com/office/powerpoint/2010/main" val="10437048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16</TotalTime>
  <Words>12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Celestial</vt:lpstr>
      <vt:lpstr>!!!!!!!!!!video games!!!!!!!</vt:lpstr>
      <vt:lpstr>Who invented it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!!!!!!!!!!video games!!!!!!!</dc:title>
  <dc:creator>Markham Classroom 114</dc:creator>
  <cp:lastModifiedBy>Markham Classroom 114</cp:lastModifiedBy>
  <cp:revision>2</cp:revision>
  <dcterms:created xsi:type="dcterms:W3CDTF">2018-09-20T21:13:45Z</dcterms:created>
  <dcterms:modified xsi:type="dcterms:W3CDTF">2018-09-20T21:30:02Z</dcterms:modified>
</cp:coreProperties>
</file>