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11BF-F7E2-43E2-9631-9DB169B1079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0A38-2550-42D2-BB8E-B55DDC5DB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11BF-F7E2-43E2-9631-9DB169B1079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0A38-2550-42D2-BB8E-B55DDC5DB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11BF-F7E2-43E2-9631-9DB169B1079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0A38-2550-42D2-BB8E-B55DDC5DB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4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11BF-F7E2-43E2-9631-9DB169B1079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0A38-2550-42D2-BB8E-B55DDC5DB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3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11BF-F7E2-43E2-9631-9DB169B1079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0A38-2550-42D2-BB8E-B55DDC5DB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5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11BF-F7E2-43E2-9631-9DB169B1079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0A38-2550-42D2-BB8E-B55DDC5DB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5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11BF-F7E2-43E2-9631-9DB169B1079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0A38-2550-42D2-BB8E-B55DDC5DB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3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11BF-F7E2-43E2-9631-9DB169B1079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0A38-2550-42D2-BB8E-B55DDC5DB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0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11BF-F7E2-43E2-9631-9DB169B1079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0A38-2550-42D2-BB8E-B55DDC5DB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11BF-F7E2-43E2-9631-9DB169B1079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0A38-2550-42D2-BB8E-B55DDC5DB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4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11BF-F7E2-43E2-9631-9DB169B1079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0A38-2550-42D2-BB8E-B55DDC5DB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4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B11BF-F7E2-43E2-9631-9DB169B1079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F0A38-2550-42D2-BB8E-B55DDC5DB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3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Vivianna</a:t>
            </a:r>
            <a:r>
              <a:rPr lang="en-US" dirty="0" smtClean="0"/>
              <a:t> R4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Bunny and horse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3009">
            <a:off x="94995" y="3877513"/>
            <a:ext cx="3168924" cy="2760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785" y="3667047"/>
            <a:ext cx="2121615" cy="31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Bunny  and horse are best friends they love food but they loved chocolate cake with pink frosting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They found a found a chocolate cake with pink frosting in the grassy fields </a:t>
            </a:r>
          </a:p>
          <a:p>
            <a:r>
              <a:rPr lang="en-US" dirty="0" smtClean="0"/>
              <a:t>Should </a:t>
            </a:r>
            <a:r>
              <a:rPr lang="en-US" dirty="0" smtClean="0"/>
              <a:t>they </a:t>
            </a:r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Eat it </a:t>
            </a:r>
            <a:endParaRPr lang="en-US" dirty="0" smtClean="0"/>
          </a:p>
          <a:p>
            <a:r>
              <a:rPr lang="en-US" dirty="0" smtClean="0"/>
              <a:t>Or</a:t>
            </a:r>
          </a:p>
          <a:p>
            <a:r>
              <a:rPr lang="en-US" dirty="0" smtClean="0">
                <a:hlinkClick r:id="rId3" action="ppaction://hlinksldjump"/>
              </a:rPr>
              <a:t>Save it for later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14775"/>
            <a:ext cx="30480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eat the cake and you get hyper and throw up </a:t>
            </a:r>
            <a:r>
              <a:rPr lang="en-US" dirty="0" err="1"/>
              <a:t>r</a:t>
            </a:r>
            <a:r>
              <a:rPr lang="en-US" dirty="0" err="1" smtClean="0"/>
              <a:t>ambows</a:t>
            </a:r>
            <a:r>
              <a:rPr lang="en-US" dirty="0" smtClean="0"/>
              <a:t> and </a:t>
            </a:r>
            <a:r>
              <a:rPr lang="en-US" dirty="0" err="1" smtClean="0"/>
              <a:t>carots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you go home and sleep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2384425"/>
            <a:ext cx="9144000" cy="431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3023" y="4438209"/>
            <a:ext cx="6236645" cy="4595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599" y="4370201"/>
            <a:ext cx="3838349" cy="2332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58811" y="5709895"/>
            <a:ext cx="4670709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 smtClean="0"/>
              <a:t>You did not get sick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500" y="1825625"/>
            <a:ext cx="4995000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36" y="0"/>
            <a:ext cx="457342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44" y="3812381"/>
            <a:ext cx="1667256" cy="236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70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Vivianna R4</vt:lpstr>
      <vt:lpstr>Bunny  and horse are best friends they love food but they loved chocolate cake with pink frosting  </vt:lpstr>
      <vt:lpstr>You eat the cake and you get hyper and throw up rambows and carots </vt:lpstr>
      <vt:lpstr>You did not get sick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Vivianna R4</dc:title>
  <dc:creator>Markham Classroom 114</dc:creator>
  <cp:lastModifiedBy>Markham Classroom 114</cp:lastModifiedBy>
  <cp:revision>7</cp:revision>
  <dcterms:created xsi:type="dcterms:W3CDTF">2018-09-12T20:52:05Z</dcterms:created>
  <dcterms:modified xsi:type="dcterms:W3CDTF">2018-09-26T20:53:41Z</dcterms:modified>
</cp:coreProperties>
</file>