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4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4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DB95-C276-42BE-B787-B61E79B34A8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5EE8-3F14-4E60-B9BD-4B307656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29" y="1084706"/>
            <a:ext cx="9144000" cy="2387600"/>
          </a:xfrm>
        </p:spPr>
        <p:txBody>
          <a:bodyPr/>
          <a:lstStyle/>
          <a:p>
            <a:r>
              <a:rPr lang="en-US" dirty="0" smtClean="0"/>
              <a:t>Yuki R4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04" y="3720793"/>
            <a:ext cx="4138796" cy="3137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H</a:t>
            </a:r>
            <a:r>
              <a:rPr lang="en-US" sz="3600" dirty="0" smtClean="0"/>
              <a:t>aunted Mine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01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the afternoon almost sunset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taking a walk. You found this mine in the </a:t>
            </a:r>
            <a:r>
              <a:rPr lang="en-US" dirty="0" err="1" smtClean="0"/>
              <a:t>distents</a:t>
            </a:r>
            <a:r>
              <a:rPr lang="en-US" dirty="0" smtClean="0"/>
              <a:t>. Once you got closer you…</a:t>
            </a:r>
          </a:p>
          <a:p>
            <a:r>
              <a:rPr lang="en-US" dirty="0" smtClean="0">
                <a:hlinkClick r:id="rId2" action="ppaction://hlinksldjump"/>
              </a:rPr>
              <a:t>Went inside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run </a:t>
            </a:r>
            <a:r>
              <a:rPr lang="en-US" dirty="0" smtClean="0">
                <a:hlinkClick r:id="rId3" action="ppaction://hlinksldjump"/>
              </a:rPr>
              <a:t>away in the woods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5" y="3457062"/>
            <a:ext cx="5281745" cy="34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20" y="353249"/>
            <a:ext cx="10515600" cy="1325563"/>
          </a:xfrm>
        </p:spPr>
        <p:txBody>
          <a:bodyPr/>
          <a:lstStyle/>
          <a:p>
            <a:r>
              <a:rPr lang="en-US" dirty="0" smtClean="0"/>
              <a:t>You went inside the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123" y="1678812"/>
            <a:ext cx="10515600" cy="4351338"/>
          </a:xfrm>
        </p:spPr>
        <p:txBody>
          <a:bodyPr/>
          <a:lstStyle/>
          <a:p>
            <a:r>
              <a:rPr lang="en-US" dirty="0" smtClean="0"/>
              <a:t>The mine was dark…</a:t>
            </a:r>
          </a:p>
          <a:p>
            <a:r>
              <a:rPr lang="en-US" dirty="0" smtClean="0"/>
              <a:t>Then you hear a noise</a:t>
            </a:r>
          </a:p>
          <a:p>
            <a:r>
              <a:rPr lang="en-US" dirty="0" smtClean="0"/>
              <a:t>It was a zombie!</a:t>
            </a:r>
          </a:p>
          <a:p>
            <a:r>
              <a:rPr lang="en-US" dirty="0" smtClean="0">
                <a:hlinkClick r:id="rId2" action="ppaction://hlinksldjump"/>
              </a:rPr>
              <a:t>Try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26030"/>
            <a:ext cx="5715000" cy="43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run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look behind you…</a:t>
            </a:r>
          </a:p>
          <a:p>
            <a:r>
              <a:rPr lang="en-US" dirty="0" smtClean="0"/>
              <a:t>It was a zombie!</a:t>
            </a:r>
          </a:p>
          <a:p>
            <a:r>
              <a:rPr lang="en-US" dirty="0" smtClean="0"/>
              <a:t>Do you…</a:t>
            </a:r>
            <a:br>
              <a:rPr lang="en-US" dirty="0" smtClean="0"/>
            </a:br>
            <a:r>
              <a:rPr lang="en-US" dirty="0" smtClean="0">
                <a:hlinkClick r:id="rId2" action="ppaction://hlinksldjump"/>
              </a:rPr>
              <a:t>Run into the woods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attack the zombie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3" y="3139086"/>
            <a:ext cx="4805548" cy="37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run into the 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you run into the woods, you hear more noises</a:t>
            </a:r>
          </a:p>
          <a:p>
            <a:r>
              <a:rPr lang="en-US" dirty="0" smtClean="0"/>
              <a:t>There was more zombies</a:t>
            </a:r>
            <a:r>
              <a:rPr lang="en-US" dirty="0" smtClean="0"/>
              <a:t>!</a:t>
            </a:r>
          </a:p>
          <a:p>
            <a:r>
              <a:rPr lang="en-US" dirty="0" smtClean="0">
                <a:hlinkClick r:id="rId2" action="ppaction://hlinksldjump"/>
              </a:rPr>
              <a:t>Try Again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40" y="2586640"/>
            <a:ext cx="4271360" cy="42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find a stick</a:t>
            </a:r>
          </a:p>
          <a:p>
            <a:r>
              <a:rPr lang="en-US" dirty="0" smtClean="0"/>
              <a:t>You choose the fight with a stick</a:t>
            </a:r>
            <a:endParaRPr lang="en-US" dirty="0"/>
          </a:p>
          <a:p>
            <a:r>
              <a:rPr lang="en-US" dirty="0" smtClean="0"/>
              <a:t>They were all defeated </a:t>
            </a:r>
          </a:p>
          <a:p>
            <a:r>
              <a:rPr lang="en-US" dirty="0" smtClean="0"/>
              <a:t>Do you…</a:t>
            </a:r>
          </a:p>
          <a:p>
            <a:r>
              <a:rPr lang="en-US" dirty="0" smtClean="0">
                <a:hlinkClick r:id="rId2" action="ppaction://hlinksldjump"/>
              </a:rPr>
              <a:t>Go back home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find out what is in the mine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79" y="4478421"/>
            <a:ext cx="5332021" cy="23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went back to the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went back to the mine you…</a:t>
            </a:r>
          </a:p>
          <a:p>
            <a:r>
              <a:rPr lang="en-US" dirty="0" smtClean="0"/>
              <a:t>Died by more zombies</a:t>
            </a:r>
          </a:p>
          <a:p>
            <a:r>
              <a:rPr lang="en-US" dirty="0" smtClean="0">
                <a:hlinkClick r:id="rId2" action="ppaction://hlinksldjump"/>
              </a:rPr>
              <a:t>Try Again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4292"/>
            <a:ext cx="5715000" cy="43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got home you heard an alarm…</a:t>
            </a:r>
          </a:p>
          <a:p>
            <a:r>
              <a:rPr lang="en-US" dirty="0" smtClean="0"/>
              <a:t>It was a dream!</a:t>
            </a:r>
          </a:p>
          <a:p>
            <a:r>
              <a:rPr lang="en-US" dirty="0" smtClean="0">
                <a:hlinkClick r:id="rId2" action="ppaction://hlinksldjump"/>
              </a:rPr>
              <a:t>The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27" y="1387102"/>
            <a:ext cx="4103173" cy="54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Yuki R4</vt:lpstr>
      <vt:lpstr>It was the afternoon almost sunset</vt:lpstr>
      <vt:lpstr>You went inside the mine</vt:lpstr>
      <vt:lpstr>You run away</vt:lpstr>
      <vt:lpstr>You run into the woods</vt:lpstr>
      <vt:lpstr>You attack</vt:lpstr>
      <vt:lpstr>You went back to the mine</vt:lpstr>
      <vt:lpstr>You go home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Yuki R4</dc:title>
  <dc:creator>Markham Classroom 114</dc:creator>
  <cp:lastModifiedBy>Markham Classroom 114</cp:lastModifiedBy>
  <cp:revision>8</cp:revision>
  <dcterms:created xsi:type="dcterms:W3CDTF">2018-09-12T20:51:22Z</dcterms:created>
  <dcterms:modified xsi:type="dcterms:W3CDTF">2018-09-26T20:56:12Z</dcterms:modified>
</cp:coreProperties>
</file>