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76" d="100"/>
          <a:sy n="76" d="100"/>
        </p:scale>
        <p:origin x="132"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D86F70-021B-4A16-B62F-5BB1AD458536}"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9ADD5-2C81-487C-8E03-35205F6B20B4}" type="slidenum">
              <a:rPr lang="en-US" smtClean="0"/>
              <a:t>‹#›</a:t>
            </a:fld>
            <a:endParaRPr lang="en-US"/>
          </a:p>
        </p:txBody>
      </p:sp>
    </p:spTree>
    <p:extLst>
      <p:ext uri="{BB962C8B-B14F-4D97-AF65-F5344CB8AC3E}">
        <p14:creationId xmlns:p14="http://schemas.microsoft.com/office/powerpoint/2010/main" val="259281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D86F70-021B-4A16-B62F-5BB1AD458536}"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9ADD5-2C81-487C-8E03-35205F6B20B4}" type="slidenum">
              <a:rPr lang="en-US" smtClean="0"/>
              <a:t>‹#›</a:t>
            </a:fld>
            <a:endParaRPr lang="en-US"/>
          </a:p>
        </p:txBody>
      </p:sp>
    </p:spTree>
    <p:extLst>
      <p:ext uri="{BB962C8B-B14F-4D97-AF65-F5344CB8AC3E}">
        <p14:creationId xmlns:p14="http://schemas.microsoft.com/office/powerpoint/2010/main" val="3636289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D86F70-021B-4A16-B62F-5BB1AD458536}"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9ADD5-2C81-487C-8E03-35205F6B20B4}" type="slidenum">
              <a:rPr lang="en-US" smtClean="0"/>
              <a:t>‹#›</a:t>
            </a:fld>
            <a:endParaRPr lang="en-US"/>
          </a:p>
        </p:txBody>
      </p:sp>
    </p:spTree>
    <p:extLst>
      <p:ext uri="{BB962C8B-B14F-4D97-AF65-F5344CB8AC3E}">
        <p14:creationId xmlns:p14="http://schemas.microsoft.com/office/powerpoint/2010/main" val="854356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D86F70-021B-4A16-B62F-5BB1AD458536}"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9ADD5-2C81-487C-8E03-35205F6B20B4}" type="slidenum">
              <a:rPr lang="en-US" smtClean="0"/>
              <a:t>‹#›</a:t>
            </a:fld>
            <a:endParaRPr lang="en-US"/>
          </a:p>
        </p:txBody>
      </p:sp>
    </p:spTree>
    <p:extLst>
      <p:ext uri="{BB962C8B-B14F-4D97-AF65-F5344CB8AC3E}">
        <p14:creationId xmlns:p14="http://schemas.microsoft.com/office/powerpoint/2010/main" val="1450662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D86F70-021B-4A16-B62F-5BB1AD458536}"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9ADD5-2C81-487C-8E03-35205F6B20B4}" type="slidenum">
              <a:rPr lang="en-US" smtClean="0"/>
              <a:t>‹#›</a:t>
            </a:fld>
            <a:endParaRPr lang="en-US"/>
          </a:p>
        </p:txBody>
      </p:sp>
    </p:spTree>
    <p:extLst>
      <p:ext uri="{BB962C8B-B14F-4D97-AF65-F5344CB8AC3E}">
        <p14:creationId xmlns:p14="http://schemas.microsoft.com/office/powerpoint/2010/main" val="1090445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D86F70-021B-4A16-B62F-5BB1AD458536}" type="datetimeFigureOut">
              <a:rPr lang="en-US" smtClean="0"/>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C9ADD5-2C81-487C-8E03-35205F6B20B4}" type="slidenum">
              <a:rPr lang="en-US" smtClean="0"/>
              <a:t>‹#›</a:t>
            </a:fld>
            <a:endParaRPr lang="en-US"/>
          </a:p>
        </p:txBody>
      </p:sp>
    </p:spTree>
    <p:extLst>
      <p:ext uri="{BB962C8B-B14F-4D97-AF65-F5344CB8AC3E}">
        <p14:creationId xmlns:p14="http://schemas.microsoft.com/office/powerpoint/2010/main" val="688423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D86F70-021B-4A16-B62F-5BB1AD458536}" type="datetimeFigureOut">
              <a:rPr lang="en-US" smtClean="0"/>
              <a:t>12/15/2017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C9ADD5-2C81-487C-8E03-35205F6B20B4}" type="slidenum">
              <a:rPr lang="en-US" smtClean="0"/>
              <a:t>‹#›</a:t>
            </a:fld>
            <a:endParaRPr lang="en-US"/>
          </a:p>
        </p:txBody>
      </p:sp>
    </p:spTree>
    <p:extLst>
      <p:ext uri="{BB962C8B-B14F-4D97-AF65-F5344CB8AC3E}">
        <p14:creationId xmlns:p14="http://schemas.microsoft.com/office/powerpoint/2010/main" val="3465359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D86F70-021B-4A16-B62F-5BB1AD458536}" type="datetimeFigureOut">
              <a:rPr lang="en-US" smtClean="0"/>
              <a:t>12/15/2017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C9ADD5-2C81-487C-8E03-35205F6B20B4}" type="slidenum">
              <a:rPr lang="en-US" smtClean="0"/>
              <a:t>‹#›</a:t>
            </a:fld>
            <a:endParaRPr lang="en-US"/>
          </a:p>
        </p:txBody>
      </p:sp>
    </p:spTree>
    <p:extLst>
      <p:ext uri="{BB962C8B-B14F-4D97-AF65-F5344CB8AC3E}">
        <p14:creationId xmlns:p14="http://schemas.microsoft.com/office/powerpoint/2010/main" val="2814392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D86F70-021B-4A16-B62F-5BB1AD458536}" type="datetimeFigureOut">
              <a:rPr lang="en-US" smtClean="0"/>
              <a:t>12/15/2017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C9ADD5-2C81-487C-8E03-35205F6B20B4}" type="slidenum">
              <a:rPr lang="en-US" smtClean="0"/>
              <a:t>‹#›</a:t>
            </a:fld>
            <a:endParaRPr lang="en-US"/>
          </a:p>
        </p:txBody>
      </p:sp>
    </p:spTree>
    <p:extLst>
      <p:ext uri="{BB962C8B-B14F-4D97-AF65-F5344CB8AC3E}">
        <p14:creationId xmlns:p14="http://schemas.microsoft.com/office/powerpoint/2010/main" val="15708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D86F70-021B-4A16-B62F-5BB1AD458536}" type="datetimeFigureOut">
              <a:rPr lang="en-US" smtClean="0"/>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C9ADD5-2C81-487C-8E03-35205F6B20B4}" type="slidenum">
              <a:rPr lang="en-US" smtClean="0"/>
              <a:t>‹#›</a:t>
            </a:fld>
            <a:endParaRPr lang="en-US"/>
          </a:p>
        </p:txBody>
      </p:sp>
    </p:spTree>
    <p:extLst>
      <p:ext uri="{BB962C8B-B14F-4D97-AF65-F5344CB8AC3E}">
        <p14:creationId xmlns:p14="http://schemas.microsoft.com/office/powerpoint/2010/main" val="230739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D86F70-021B-4A16-B62F-5BB1AD458536}" type="datetimeFigureOut">
              <a:rPr lang="en-US" smtClean="0"/>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C9ADD5-2C81-487C-8E03-35205F6B20B4}" type="slidenum">
              <a:rPr lang="en-US" smtClean="0"/>
              <a:t>‹#›</a:t>
            </a:fld>
            <a:endParaRPr lang="en-US"/>
          </a:p>
        </p:txBody>
      </p:sp>
    </p:spTree>
    <p:extLst>
      <p:ext uri="{BB962C8B-B14F-4D97-AF65-F5344CB8AC3E}">
        <p14:creationId xmlns:p14="http://schemas.microsoft.com/office/powerpoint/2010/main" val="1042899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D86F70-021B-4A16-B62F-5BB1AD458536}" type="datetimeFigureOut">
              <a:rPr lang="en-US" smtClean="0"/>
              <a:t>12/15/2017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C9ADD5-2C81-487C-8E03-35205F6B20B4}" type="slidenum">
              <a:rPr lang="en-US" smtClean="0"/>
              <a:t>‹#›</a:t>
            </a:fld>
            <a:endParaRPr lang="en-US"/>
          </a:p>
        </p:txBody>
      </p:sp>
    </p:spTree>
    <p:extLst>
      <p:ext uri="{BB962C8B-B14F-4D97-AF65-F5344CB8AC3E}">
        <p14:creationId xmlns:p14="http://schemas.microsoft.com/office/powerpoint/2010/main" val="387024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5.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Slithering</a:t>
            </a:r>
            <a:endParaRPr lang="en-US" dirty="0"/>
          </a:p>
        </p:txBody>
      </p:sp>
      <p:sp>
        <p:nvSpPr>
          <p:cNvPr id="3" name="Subtitle 2"/>
          <p:cNvSpPr>
            <a:spLocks noGrp="1"/>
          </p:cNvSpPr>
          <p:nvPr>
            <p:ph type="subTitle" idx="1"/>
          </p:nvPr>
        </p:nvSpPr>
        <p:spPr/>
        <p:txBody>
          <a:bodyPr/>
          <a:lstStyle/>
          <a:p>
            <a:r>
              <a:rPr lang="en-US" dirty="0" smtClean="0"/>
              <a:t>Choose Your Own Adventure</a:t>
            </a:r>
            <a:endParaRPr lang="en-US" dirty="0"/>
          </a:p>
        </p:txBody>
      </p:sp>
    </p:spTree>
    <p:extLst>
      <p:ext uri="{BB962C8B-B14F-4D97-AF65-F5344CB8AC3E}">
        <p14:creationId xmlns:p14="http://schemas.microsoft.com/office/powerpoint/2010/main" val="682903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Our hero, Carey, awoke to a fading noise. Within seconds it was not even there. I must have been dreaming, thought Carey.</a:t>
            </a:r>
          </a:p>
          <a:p>
            <a:r>
              <a:rPr lang="en-US" dirty="0" smtClean="0"/>
              <a:t>But there it was again. What should she do?</a:t>
            </a:r>
          </a:p>
          <a:p>
            <a:r>
              <a:rPr lang="en-US" dirty="0" smtClean="0">
                <a:hlinkClick r:id="rId2" action="ppaction://hlinksldjump"/>
              </a:rPr>
              <a:t>Run</a:t>
            </a:r>
            <a:endParaRPr lang="en-US" dirty="0" smtClean="0"/>
          </a:p>
          <a:p>
            <a:r>
              <a:rPr lang="en-US" dirty="0" smtClean="0">
                <a:hlinkClick r:id="rId3" action="ppaction://hlinksldjump"/>
              </a:rPr>
              <a:t>Go back to sleep </a:t>
            </a:r>
            <a:endParaRPr lang="en-US" dirty="0" smtClean="0"/>
          </a:p>
          <a:p>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07866" y="2675467"/>
            <a:ext cx="4284134" cy="3759200"/>
          </a:xfrm>
          <a:prstGeom prst="rect">
            <a:avLst/>
          </a:prstGeom>
        </p:spPr>
      </p:pic>
    </p:spTree>
    <p:extLst>
      <p:ext uri="{BB962C8B-B14F-4D97-AF65-F5344CB8AC3E}">
        <p14:creationId xmlns:p14="http://schemas.microsoft.com/office/powerpoint/2010/main" val="17807439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a:t>
            </a:r>
            <a:endParaRPr lang="en-US" dirty="0"/>
          </a:p>
        </p:txBody>
      </p:sp>
      <p:sp>
        <p:nvSpPr>
          <p:cNvPr id="3" name="Content Placeholder 2"/>
          <p:cNvSpPr>
            <a:spLocks noGrp="1"/>
          </p:cNvSpPr>
          <p:nvPr>
            <p:ph idx="1"/>
          </p:nvPr>
        </p:nvSpPr>
        <p:spPr/>
        <p:txBody>
          <a:bodyPr/>
          <a:lstStyle/>
          <a:p>
            <a:r>
              <a:rPr lang="en-US" dirty="0" smtClean="0"/>
              <a:t>Carey ran out of the house, not looking where she was going. She ran right into a police officer. “Where do you live?” shouts the police. What should she do?</a:t>
            </a:r>
          </a:p>
          <a:p>
            <a:r>
              <a:rPr lang="en-US" dirty="0" smtClean="0">
                <a:hlinkClick r:id="rId2" action="ppaction://hlinksldjump"/>
              </a:rPr>
              <a:t>Confess</a:t>
            </a:r>
            <a:endParaRPr lang="en-US" dirty="0" smtClean="0"/>
          </a:p>
          <a:p>
            <a:r>
              <a:rPr lang="en-US" dirty="0" smtClean="0">
                <a:hlinkClick r:id="rId3" action="ppaction://hlinksldjump"/>
              </a:rPr>
              <a:t>Run</a:t>
            </a:r>
            <a:r>
              <a:rPr lang="en-US" dirty="0" smtClean="0"/>
              <a:t> </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18100" y="2605120"/>
            <a:ext cx="5047929" cy="4252880"/>
          </a:xfrm>
          <a:prstGeom prst="rect">
            <a:avLst/>
          </a:prstGeom>
        </p:spPr>
      </p:pic>
    </p:spTree>
    <p:extLst>
      <p:ext uri="{BB962C8B-B14F-4D97-AF65-F5344CB8AC3E}">
        <p14:creationId xmlns:p14="http://schemas.microsoft.com/office/powerpoint/2010/main" val="26279246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 Back To Sleep</a:t>
            </a:r>
            <a:endParaRPr lang="en-US" dirty="0"/>
          </a:p>
        </p:txBody>
      </p:sp>
      <p:sp>
        <p:nvSpPr>
          <p:cNvPr id="3" name="Content Placeholder 2"/>
          <p:cNvSpPr>
            <a:spLocks noGrp="1"/>
          </p:cNvSpPr>
          <p:nvPr>
            <p:ph idx="1"/>
          </p:nvPr>
        </p:nvSpPr>
        <p:spPr/>
        <p:txBody>
          <a:bodyPr/>
          <a:lstStyle/>
          <a:p>
            <a:r>
              <a:rPr lang="en-US" dirty="0" smtClean="0"/>
              <a:t>You go back to sleep, and your mom catches you awake. “Why are you awake in the middle of the night?” she demands. What should she do?</a:t>
            </a:r>
          </a:p>
          <a:p>
            <a:r>
              <a:rPr lang="en-US" dirty="0" smtClean="0">
                <a:hlinkClick r:id="rId2" action="ppaction://hlinksldjump"/>
              </a:rPr>
              <a:t>Run</a:t>
            </a:r>
            <a:r>
              <a:rPr lang="en-US" dirty="0" smtClean="0"/>
              <a:t> </a:t>
            </a:r>
          </a:p>
          <a:p>
            <a:r>
              <a:rPr lang="en-US" dirty="0" smtClean="0">
                <a:hlinkClick r:id="rId3" action="ppaction://hlinksldjump"/>
              </a:rPr>
              <a:t>Confess</a:t>
            </a:r>
            <a:r>
              <a:rPr lang="en-US" dirty="0" smtClean="0"/>
              <a:t>  </a:t>
            </a:r>
            <a:endParaRPr lang="en-US" dirty="0"/>
          </a:p>
        </p:txBody>
      </p:sp>
    </p:spTree>
    <p:extLst>
      <p:ext uri="{BB962C8B-B14F-4D97-AF65-F5344CB8AC3E}">
        <p14:creationId xmlns:p14="http://schemas.microsoft.com/office/powerpoint/2010/main" val="1088689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Tell the Police where you live</a:t>
            </a:r>
            <a:endParaRPr lang="en-US" dirty="0"/>
          </a:p>
        </p:txBody>
      </p:sp>
      <p:sp>
        <p:nvSpPr>
          <p:cNvPr id="3" name="Content Placeholder 2"/>
          <p:cNvSpPr>
            <a:spLocks noGrp="1"/>
          </p:cNvSpPr>
          <p:nvPr>
            <p:ph idx="1"/>
          </p:nvPr>
        </p:nvSpPr>
        <p:spPr/>
        <p:txBody>
          <a:bodyPr/>
          <a:lstStyle/>
          <a:p>
            <a:r>
              <a:rPr lang="en-US" dirty="0" smtClean="0"/>
              <a:t>I live on the fifty third house on seventy second street</a:t>
            </a:r>
            <a:r>
              <a:rPr lang="en-US" dirty="0" smtClean="0"/>
              <a:t>. </a:t>
            </a:r>
            <a:r>
              <a:rPr lang="en-US" dirty="0" smtClean="0"/>
              <a:t>Confessed Carey. “Humph!” he growls, taking out of his belt something that Carey didn’t notice before. A spear. </a:t>
            </a:r>
            <a:endParaRPr lang="en-US" dirty="0" smtClean="0"/>
          </a:p>
          <a:p>
            <a:endParaRPr lang="en-US" dirty="0"/>
          </a:p>
          <a:p>
            <a:r>
              <a:rPr lang="en-US" dirty="0" smtClean="0"/>
              <a:t>YOU HAVE LOST AND DIED.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2020" y="3424402"/>
            <a:ext cx="3438525" cy="3162300"/>
          </a:xfrm>
          <a:prstGeom prst="rect">
            <a:avLst/>
          </a:prstGeom>
        </p:spPr>
      </p:pic>
    </p:spTree>
    <p:extLst>
      <p:ext uri="{BB962C8B-B14F-4D97-AF65-F5344CB8AC3E}">
        <p14:creationId xmlns:p14="http://schemas.microsoft.com/office/powerpoint/2010/main" val="1737357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6933"/>
            <a:ext cx="12192000" cy="6841067"/>
          </a:xfrm>
          <a:prstGeom prst="rect">
            <a:avLst/>
          </a:prstGeom>
        </p:spPr>
      </p:pic>
      <p:sp>
        <p:nvSpPr>
          <p:cNvPr id="2" name="Title 1"/>
          <p:cNvSpPr>
            <a:spLocks noGrp="1"/>
          </p:cNvSpPr>
          <p:nvPr>
            <p:ph type="title"/>
          </p:nvPr>
        </p:nvSpPr>
        <p:spPr/>
        <p:txBody>
          <a:bodyPr/>
          <a:lstStyle/>
          <a:p>
            <a:r>
              <a:rPr lang="en-US" dirty="0" smtClean="0">
                <a:solidFill>
                  <a:schemeClr val="bg1"/>
                </a:solidFill>
              </a:rPr>
              <a:t>Run</a:t>
            </a:r>
            <a:endParaRPr lang="en-US" dirty="0">
              <a:solidFill>
                <a:schemeClr val="bg1"/>
              </a:solidFill>
            </a:endParaRPr>
          </a:p>
        </p:txBody>
      </p:sp>
      <p:sp>
        <p:nvSpPr>
          <p:cNvPr id="3" name="Content Placeholder 2"/>
          <p:cNvSpPr>
            <a:spLocks noGrp="1"/>
          </p:cNvSpPr>
          <p:nvPr>
            <p:ph idx="1"/>
          </p:nvPr>
        </p:nvSpPr>
        <p:spPr>
          <a:xfrm>
            <a:off x="838200" y="1346199"/>
            <a:ext cx="11353800" cy="4830763"/>
          </a:xfrm>
        </p:spPr>
        <p:txBody>
          <a:bodyPr/>
          <a:lstStyle/>
          <a:p>
            <a:r>
              <a:rPr lang="en-US" dirty="0" smtClean="0">
                <a:solidFill>
                  <a:schemeClr val="bg1"/>
                </a:solidFill>
              </a:rPr>
              <a:t>You run and run and run, your chest heaving in and out. You need food and water! You can’t go and further without them. </a:t>
            </a:r>
            <a:r>
              <a:rPr lang="en-US" dirty="0" smtClean="0">
                <a:solidFill>
                  <a:schemeClr val="bg1"/>
                </a:solidFill>
              </a:rPr>
              <a:t>You take one more step and collapse . You simply cannot go any further than that. </a:t>
            </a:r>
          </a:p>
          <a:p>
            <a:pPr algn="ctr"/>
            <a:r>
              <a:rPr lang="en-US" dirty="0" smtClean="0">
                <a:solidFill>
                  <a:schemeClr val="bg1"/>
                </a:solidFill>
              </a:rPr>
              <a:t>YOU HAVE LOST. THE POLICE WAS ARMED. </a:t>
            </a:r>
            <a:r>
              <a:rPr lang="en-US" dirty="0" smtClean="0">
                <a:solidFill>
                  <a:schemeClr val="bg1"/>
                </a:solidFill>
              </a:rPr>
              <a:t> </a:t>
            </a:r>
            <a:endParaRPr lang="en-US" dirty="0">
              <a:solidFill>
                <a:schemeClr val="bg1"/>
              </a:solidFill>
            </a:endParaRPr>
          </a:p>
        </p:txBody>
      </p:sp>
    </p:spTree>
    <p:extLst>
      <p:ext uri="{BB962C8B-B14F-4D97-AF65-F5344CB8AC3E}">
        <p14:creationId xmlns:p14="http://schemas.microsoft.com/office/powerpoint/2010/main" val="2740023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 Away From Your Mom</a:t>
            </a:r>
            <a:endParaRPr lang="en-US" dirty="0"/>
          </a:p>
        </p:txBody>
      </p:sp>
      <p:sp>
        <p:nvSpPr>
          <p:cNvPr id="3" name="Content Placeholder 2"/>
          <p:cNvSpPr>
            <a:spLocks noGrp="1"/>
          </p:cNvSpPr>
          <p:nvPr>
            <p:ph idx="1"/>
          </p:nvPr>
        </p:nvSpPr>
        <p:spPr/>
        <p:txBody>
          <a:bodyPr/>
          <a:lstStyle/>
          <a:p>
            <a:r>
              <a:rPr lang="en-US" dirty="0" smtClean="0"/>
              <a:t>You run and run and run, right into the evil neighbor’s yard. Unluckily for you, he’s standing at the gate. He takes off his cloak and throws it to the ground. You stare in horror. Your evil neighbor, Mr. Stinkeysock, is actually an evil wizard! He throws a spell at you to make you disappear.</a:t>
            </a:r>
          </a:p>
          <a:p>
            <a:endParaRPr lang="en-US" dirty="0"/>
          </a:p>
          <a:p>
            <a:pPr algn="ctr"/>
            <a:r>
              <a:rPr lang="en-US" dirty="0" smtClean="0"/>
              <a:t>YOU HAVE LOST! </a:t>
            </a:r>
            <a:endParaRPr lang="en-US" dirty="0"/>
          </a:p>
        </p:txBody>
      </p:sp>
    </p:spTree>
    <p:extLst>
      <p:ext uri="{BB962C8B-B14F-4D97-AF65-F5344CB8AC3E}">
        <p14:creationId xmlns:p14="http://schemas.microsoft.com/office/powerpoint/2010/main" val="22640130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Confess To Your Mother </a:t>
            </a:r>
            <a:endParaRPr lang="en-US" dirty="0"/>
          </a:p>
        </p:txBody>
      </p:sp>
      <p:sp>
        <p:nvSpPr>
          <p:cNvPr id="3" name="Content Placeholder 2"/>
          <p:cNvSpPr>
            <a:spLocks noGrp="1"/>
          </p:cNvSpPr>
          <p:nvPr>
            <p:ph idx="1"/>
          </p:nvPr>
        </p:nvSpPr>
        <p:spPr/>
        <p:txBody>
          <a:bodyPr/>
          <a:lstStyle/>
          <a:p>
            <a:r>
              <a:rPr lang="en-US" dirty="0" smtClean="0"/>
              <a:t>You tell your mom everything. She’s very understanding. She wraps her arms around you and tells you that she isn’t mad. She tells you that she was worried. </a:t>
            </a:r>
          </a:p>
          <a:p>
            <a:endParaRPr lang="en-US" dirty="0"/>
          </a:p>
          <a:p>
            <a:pPr algn="ctr"/>
            <a:r>
              <a:rPr lang="en-US" dirty="0" smtClean="0"/>
              <a:t>YOU HAVE WON.</a:t>
            </a:r>
          </a:p>
        </p:txBody>
      </p:sp>
    </p:spTree>
    <p:extLst>
      <p:ext uri="{BB962C8B-B14F-4D97-AF65-F5344CB8AC3E}">
        <p14:creationId xmlns:p14="http://schemas.microsoft.com/office/powerpoint/2010/main" val="913564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346</Words>
  <Application>Microsoft Office PowerPoint</Application>
  <PresentationFormat>Widescreen</PresentationFormat>
  <Paragraphs>29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Slithering</vt:lpstr>
      <vt:lpstr>PowerPoint Presentation</vt:lpstr>
      <vt:lpstr>Run</vt:lpstr>
      <vt:lpstr>Go Back To Sleep</vt:lpstr>
      <vt:lpstr>Tell the Police where you live</vt:lpstr>
      <vt:lpstr>Run</vt:lpstr>
      <vt:lpstr>Run Away From Your Mom</vt:lpstr>
      <vt:lpstr>Confess To Your Mother </vt:lpstr>
    </vt:vector>
  </TitlesOfParts>
  <Company>Portland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Recycleing Incident</dc:title>
  <dc:creator>Markham Classroom 114</dc:creator>
  <cp:lastModifiedBy>Markham Classroom 114</cp:lastModifiedBy>
  <cp:revision>12</cp:revision>
  <dcterms:created xsi:type="dcterms:W3CDTF">2017-11-17T17:25:30Z</dcterms:created>
  <dcterms:modified xsi:type="dcterms:W3CDTF">2017-12-15T17:31:07Z</dcterms:modified>
</cp:coreProperties>
</file>