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7EBE-AF06-408A-82A3-666245318D9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E781-3BCE-42ED-8923-668BE098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9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7EBE-AF06-408A-82A3-666245318D9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E781-3BCE-42ED-8923-668BE098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3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7EBE-AF06-408A-82A3-666245318D9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E781-3BCE-42ED-8923-668BE098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2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7EBE-AF06-408A-82A3-666245318D9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E781-3BCE-42ED-8923-668BE098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7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7EBE-AF06-408A-82A3-666245318D9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E781-3BCE-42ED-8923-668BE098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2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7EBE-AF06-408A-82A3-666245318D9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E781-3BCE-42ED-8923-668BE098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4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7EBE-AF06-408A-82A3-666245318D9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E781-3BCE-42ED-8923-668BE098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8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7EBE-AF06-408A-82A3-666245318D9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E781-3BCE-42ED-8923-668BE098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9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7EBE-AF06-408A-82A3-666245318D9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E781-3BCE-42ED-8923-668BE098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6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7EBE-AF06-408A-82A3-666245318D9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E781-3BCE-42ED-8923-668BE098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7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7EBE-AF06-408A-82A3-666245318D9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E781-3BCE-42ED-8923-668BE098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83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47EBE-AF06-408A-82A3-666245318D9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5E781-3BCE-42ED-8923-668BE098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safa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81" y="-114022"/>
            <a:ext cx="4495238" cy="444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48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begins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all begins on a sunny warm morning. Our hero is drinking </a:t>
            </a:r>
            <a:r>
              <a:rPr lang="en-US" dirty="0" smtClean="0"/>
              <a:t>coffee. when she hears a loud </a:t>
            </a:r>
            <a:r>
              <a:rPr lang="en-US" dirty="0" smtClean="0"/>
              <a:t>bam on the door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Open the door    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Sleep 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3652044"/>
            <a:ext cx="371475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30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that 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baby is in front of the door.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Cry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Bite it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700" y="1790700"/>
            <a:ext cx="2677160" cy="374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42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cry so much </a:t>
            </a:r>
            <a:r>
              <a:rPr lang="en-US" dirty="0" smtClean="0"/>
              <a:t>that you forgot to do </a:t>
            </a:r>
            <a:r>
              <a:rPr lang="en-US" smtClean="0"/>
              <a:t>your homework . The </a:t>
            </a:r>
            <a:r>
              <a:rPr lang="en-US" dirty="0" smtClean="0"/>
              <a:t>baby</a:t>
            </a:r>
            <a:r>
              <a:rPr lang="en-US" dirty="0" smtClean="0"/>
              <a:t> </a:t>
            </a:r>
            <a:r>
              <a:rPr lang="en-US" dirty="0" smtClean="0"/>
              <a:t>brakes your house and eats you for lunch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you lose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499" y="3132137"/>
            <a:ext cx="3714751" cy="278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8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bite the </a:t>
            </a:r>
            <a:r>
              <a:rPr lang="en-US" dirty="0" smtClean="0"/>
              <a:t>baby </a:t>
            </a:r>
            <a:r>
              <a:rPr lang="en-US" dirty="0" smtClean="0"/>
              <a:t>and </a:t>
            </a:r>
            <a:r>
              <a:rPr lang="en-US" dirty="0" smtClean="0"/>
              <a:t>he dies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win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0" y="0"/>
            <a:ext cx="5460458" cy="601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3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87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Fins </vt:lpstr>
      <vt:lpstr>The story begins </vt:lpstr>
      <vt:lpstr>Open that door</vt:lpstr>
      <vt:lpstr>cry</vt:lpstr>
      <vt:lpstr>Bite it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Fins</dc:title>
  <dc:creator>Markham Classroom 114</dc:creator>
  <cp:lastModifiedBy>Markham Classroom 114</cp:lastModifiedBy>
  <cp:revision>10</cp:revision>
  <dcterms:created xsi:type="dcterms:W3CDTF">2017-11-02T16:21:35Z</dcterms:created>
  <dcterms:modified xsi:type="dcterms:W3CDTF">2017-12-07T17:34:03Z</dcterms:modified>
</cp:coreProperties>
</file>