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EB7-6DF8-4876-A4F4-E03D706C1B96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5D49-5D16-4B24-9CB0-66E90190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0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EB7-6DF8-4876-A4F4-E03D706C1B96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5D49-5D16-4B24-9CB0-66E90190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9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EB7-6DF8-4876-A4F4-E03D706C1B96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5D49-5D16-4B24-9CB0-66E90190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5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EB7-6DF8-4876-A4F4-E03D706C1B96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5D49-5D16-4B24-9CB0-66E90190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5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EB7-6DF8-4876-A4F4-E03D706C1B96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5D49-5D16-4B24-9CB0-66E90190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0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EB7-6DF8-4876-A4F4-E03D706C1B96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5D49-5D16-4B24-9CB0-66E90190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1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EB7-6DF8-4876-A4F4-E03D706C1B96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5D49-5D16-4B24-9CB0-66E90190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5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EB7-6DF8-4876-A4F4-E03D706C1B96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5D49-5D16-4B24-9CB0-66E90190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8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EB7-6DF8-4876-A4F4-E03D706C1B96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5D49-5D16-4B24-9CB0-66E90190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5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EB7-6DF8-4876-A4F4-E03D706C1B96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5D49-5D16-4B24-9CB0-66E90190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8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9EB7-6DF8-4876-A4F4-E03D706C1B96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5D49-5D16-4B24-9CB0-66E90190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9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9EB7-6DF8-4876-A4F4-E03D706C1B96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35D49-5D16-4B24-9CB0-66E90190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2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once upon a time…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Their was a girl named </a:t>
            </a:r>
            <a:r>
              <a:rPr lang="en-US" dirty="0" smtClean="0">
                <a:solidFill>
                  <a:schemeClr val="bg1"/>
                </a:solidFill>
              </a:rPr>
              <a:t>somebody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and she was spying an a evil man </a:t>
            </a:r>
            <a:r>
              <a:rPr lang="en-US" dirty="0" smtClean="0">
                <a:solidFill>
                  <a:schemeClr val="bg1"/>
                </a:solidFill>
              </a:rPr>
              <a:t>his </a:t>
            </a:r>
            <a:r>
              <a:rPr lang="en-US" dirty="0" smtClean="0">
                <a:solidFill>
                  <a:schemeClr val="bg1"/>
                </a:solidFill>
              </a:rPr>
              <a:t>name </a:t>
            </a:r>
            <a:r>
              <a:rPr lang="en-US" dirty="0" smtClean="0">
                <a:solidFill>
                  <a:schemeClr val="bg1"/>
                </a:solidFill>
              </a:rPr>
              <a:t>was nothing  </a:t>
            </a:r>
            <a:r>
              <a:rPr lang="en-US" dirty="0" smtClean="0">
                <a:solidFill>
                  <a:schemeClr val="bg1"/>
                </a:solidFill>
              </a:rPr>
              <a:t>she worked for the spy thing she </a:t>
            </a:r>
            <a:r>
              <a:rPr lang="en-US" dirty="0" smtClean="0">
                <a:solidFill>
                  <a:schemeClr val="bg1"/>
                </a:solidFill>
              </a:rPr>
              <a:t>overheard nothing saying "I will kill everybody</a:t>
            </a: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sldjump"/>
              </a:rPr>
              <a:t> tell </a:t>
            </a:r>
            <a:r>
              <a:rPr lang="en-US" dirty="0" smtClean="0">
                <a:solidFill>
                  <a:schemeClr val="bg1"/>
                </a:solidFill>
                <a:hlinkClick r:id="rId3" action="ppaction://hlinksldjump"/>
              </a:rPr>
              <a:t>the queen and get an army of </a:t>
            </a:r>
            <a:r>
              <a:rPr lang="en-US" dirty="0" smtClean="0">
                <a:solidFill>
                  <a:schemeClr val="bg1"/>
                </a:solidFill>
                <a:hlinkClick r:id="rId3" action="ppaction://hlinksldjump"/>
              </a:rPr>
              <a:t>people and not nobody’s</a:t>
            </a:r>
            <a:r>
              <a:rPr lang="en-US" dirty="0" smtClean="0">
                <a:solidFill>
                  <a:schemeClr val="bg1"/>
                </a:solidFill>
                <a:hlinkClick r:id="rId3" action="ppaction://hlinksldjump"/>
              </a:rPr>
              <a:t>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4" action="ppaction://hlinksldjump"/>
              </a:rPr>
              <a:t>Fight with the sword that she stole </a:t>
            </a:r>
            <a:r>
              <a:rPr lang="en-US" dirty="0" smtClean="0">
                <a:solidFill>
                  <a:schemeClr val="bg1"/>
                </a:solidFill>
                <a:hlinkClick r:id="rId4" action="ppaction://hlinksldjump"/>
              </a:rPr>
              <a:t>from her mom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91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the queen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told the queen and the queen did not care she just told her to go to her room and die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25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63525"/>
            <a:ext cx="10515600" cy="1325563"/>
          </a:xfrm>
        </p:spPr>
        <p:txBody>
          <a:bodyPr/>
          <a:lstStyle/>
          <a:p>
            <a:r>
              <a:rPr lang="en-US" dirty="0" smtClean="0"/>
              <a:t>Fight with the sword she stole from </a:t>
            </a:r>
            <a:r>
              <a:rPr lang="en-US" dirty="0" smtClean="0"/>
              <a:t>queen her </a:t>
            </a:r>
            <a:r>
              <a:rPr lang="en-US" dirty="0" smtClean="0"/>
              <a:t>mom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would beat him up very badly the at the end he would be all most dead then just when she was about to kill him </a:t>
            </a:r>
            <a:r>
              <a:rPr lang="en-US" dirty="0" smtClean="0"/>
              <a:t>then queen came </a:t>
            </a:r>
            <a:r>
              <a:rPr lang="en-US" dirty="0" smtClean="0"/>
              <a:t>in and killed them both.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7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 got in trouble both ways to bad for you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sldjump"/>
              </a:rPr>
              <a:t>You die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3" action="ppaction://hlinksldjump"/>
              </a:rPr>
              <a:t>Or you die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9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 die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mtClean="0"/>
              <a:t>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You die</a:t>
            </a: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700" y="2169321"/>
            <a:ext cx="3848100" cy="134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153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once upon a time…</vt:lpstr>
      <vt:lpstr>Tell the queen </vt:lpstr>
      <vt:lpstr>Fight with the sword she stole from queen her mom</vt:lpstr>
      <vt:lpstr>You got in trouble both ways to bad for you</vt:lpstr>
      <vt:lpstr>You die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Spy Squad</dc:title>
  <dc:creator>Markham Classroom 114</dc:creator>
  <cp:lastModifiedBy>Markham Classroom 114</cp:lastModifiedBy>
  <cp:revision>11</cp:revision>
  <dcterms:created xsi:type="dcterms:W3CDTF">2017-11-17T19:43:42Z</dcterms:created>
  <dcterms:modified xsi:type="dcterms:W3CDTF">2017-12-15T19:46:09Z</dcterms:modified>
</cp:coreProperties>
</file>