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0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0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9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7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3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4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0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9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937D9-C4FF-43DD-9314-AA924F429CB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683C-C444-4B4E-9A9D-95C6F8F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8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Lost Temple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Sam Coulter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1934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Explorers are lost in the JUNGLE! After 12 days, they found it, The Temple of the DEAD!!!! </a:t>
            </a:r>
          </a:p>
          <a:p>
            <a:endParaRPr lang="en-US" dirty="0"/>
          </a:p>
          <a:p>
            <a:r>
              <a:rPr lang="en-US" dirty="0" smtClean="0"/>
              <a:t>What do you do?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>
                <a:hlinkClick r:id="rId2" action="ppaction://hlinksldjump"/>
              </a:rPr>
              <a:t>Enter the temple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3" action="ppaction://hlinksldjump"/>
              </a:rPr>
              <a:t>Turn back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the temple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hear a voice ,DOH!!!!   </a:t>
            </a:r>
            <a:r>
              <a:rPr lang="en-US" dirty="0" smtClean="0"/>
              <a:t>Let’s find out who the man is.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67800" y="3695700"/>
            <a:ext cx="2470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0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away from the </a:t>
            </a:r>
            <a:r>
              <a:rPr lang="en-US" dirty="0"/>
              <a:t>t</a:t>
            </a:r>
            <a:r>
              <a:rPr lang="en-US" dirty="0" smtClean="0"/>
              <a:t>emple, then all of a sudden, a huge tiger jumps out of the bushes and eats you alive!!!!!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96" y="2641600"/>
            <a:ext cx="4174653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87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Lost Temple</vt:lpstr>
      <vt:lpstr>                                    1934</vt:lpstr>
      <vt:lpstr>Enter the temple</vt:lpstr>
      <vt:lpstr>PowerPoint Presentation</vt:lpstr>
      <vt:lpstr>Turn back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Lost Temple</dc:title>
  <dc:creator>Markham Classroom 114</dc:creator>
  <cp:lastModifiedBy>Markham Classroom 114</cp:lastModifiedBy>
  <cp:revision>9</cp:revision>
  <dcterms:created xsi:type="dcterms:W3CDTF">2017-11-16T18:01:40Z</dcterms:created>
  <dcterms:modified xsi:type="dcterms:W3CDTF">2017-12-14T18:08:01Z</dcterms:modified>
</cp:coreProperties>
</file>