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D93578-4A51-4F57-BB4A-25A2BC55B463}" type="doc">
      <dgm:prSet loTypeId="urn:microsoft.com/office/officeart/2008/layout/AlternatingPictureBlocks" loCatId="picture" qsTypeId="urn:microsoft.com/office/officeart/2005/8/quickstyle/simple5" qsCatId="simple" csTypeId="urn:microsoft.com/office/officeart/2005/8/colors/accent0_1" csCatId="mainScheme" phldr="1"/>
      <dgm:spPr/>
    </dgm:pt>
    <dgm:pt modelId="{3F7D5DB3-5DAE-48AB-AC74-749ACF1B8114}">
      <dgm:prSet phldrT="[Text]"/>
      <dgm:spPr/>
      <dgm:t>
        <a:bodyPr/>
        <a:lstStyle/>
        <a:p>
          <a:r>
            <a:rPr lang="en-US" dirty="0" err="1" smtClean="0"/>
            <a:t>yOuR</a:t>
          </a:r>
          <a:r>
            <a:rPr lang="en-US" dirty="0" smtClean="0"/>
            <a:t> </a:t>
          </a:r>
          <a:r>
            <a:rPr lang="en-US" dirty="0" err="1" smtClean="0"/>
            <a:t>tOo</a:t>
          </a:r>
          <a:r>
            <a:rPr lang="en-US" dirty="0" smtClean="0"/>
            <a:t> SlOw!11</a:t>
          </a:r>
          <a:endParaRPr lang="en-US" dirty="0"/>
        </a:p>
      </dgm:t>
    </dgm:pt>
    <dgm:pt modelId="{066F10E1-C938-4E58-939A-1EF28F1D18C5}" type="sibTrans" cxnId="{4B94D546-9FC7-4246-AC6A-6EB74B361EE8}">
      <dgm:prSet/>
      <dgm:spPr/>
      <dgm:t>
        <a:bodyPr/>
        <a:lstStyle/>
        <a:p>
          <a:endParaRPr lang="en-US"/>
        </a:p>
      </dgm:t>
    </dgm:pt>
    <dgm:pt modelId="{4CB440AC-D97D-4FDE-A533-CFA80DF0E2EB}" type="parTrans" cxnId="{4B94D546-9FC7-4246-AC6A-6EB74B361EE8}">
      <dgm:prSet/>
      <dgm:spPr/>
      <dgm:t>
        <a:bodyPr/>
        <a:lstStyle/>
        <a:p>
          <a:endParaRPr lang="en-US"/>
        </a:p>
      </dgm:t>
    </dgm:pt>
    <dgm:pt modelId="{600034C8-2937-4401-9010-4E5BE62A2DEA}" type="pres">
      <dgm:prSet presAssocID="{9CD93578-4A51-4F57-BB4A-25A2BC55B463}" presName="linearFlow" presStyleCnt="0">
        <dgm:presLayoutVars>
          <dgm:dir/>
          <dgm:resizeHandles val="exact"/>
        </dgm:presLayoutVars>
      </dgm:prSet>
      <dgm:spPr/>
    </dgm:pt>
    <dgm:pt modelId="{78A9C9A9-EBA6-46AC-9984-1EEB01B56310}" type="pres">
      <dgm:prSet presAssocID="{3F7D5DB3-5DAE-48AB-AC74-749ACF1B8114}" presName="comp" presStyleCnt="0"/>
      <dgm:spPr/>
    </dgm:pt>
    <dgm:pt modelId="{B21D9767-16AB-4A7C-9951-A7A28C081FDE}" type="pres">
      <dgm:prSet presAssocID="{3F7D5DB3-5DAE-48AB-AC74-749ACF1B8114}" presName="rect2" presStyleLbl="node1" presStyleIdx="0" presStyleCnt="1">
        <dgm:presLayoutVars>
          <dgm:bulletEnabled val="1"/>
        </dgm:presLayoutVars>
      </dgm:prSet>
      <dgm:spPr/>
    </dgm:pt>
    <dgm:pt modelId="{14F077AD-058D-445C-ABD0-BE598E75AF63}" type="pres">
      <dgm:prSet presAssocID="{3F7D5DB3-5DAE-48AB-AC74-749ACF1B8114}" presName="rect1" presStyleLbl="ln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F0134C7F-8071-4759-9CCD-9F686EBEC599}" type="presOf" srcId="{3F7D5DB3-5DAE-48AB-AC74-749ACF1B8114}" destId="{B21D9767-16AB-4A7C-9951-A7A28C081FDE}" srcOrd="0" destOrd="0" presId="urn:microsoft.com/office/officeart/2008/layout/AlternatingPictureBlocks"/>
    <dgm:cxn modelId="{CE725FFE-AC24-40D4-BA41-BE1DBD537C34}" type="presOf" srcId="{9CD93578-4A51-4F57-BB4A-25A2BC55B463}" destId="{600034C8-2937-4401-9010-4E5BE62A2DEA}" srcOrd="0" destOrd="0" presId="urn:microsoft.com/office/officeart/2008/layout/AlternatingPictureBlocks"/>
    <dgm:cxn modelId="{4B94D546-9FC7-4246-AC6A-6EB74B361EE8}" srcId="{9CD93578-4A51-4F57-BB4A-25A2BC55B463}" destId="{3F7D5DB3-5DAE-48AB-AC74-749ACF1B8114}" srcOrd="0" destOrd="0" parTransId="{4CB440AC-D97D-4FDE-A533-CFA80DF0E2EB}" sibTransId="{066F10E1-C938-4E58-939A-1EF28F1D18C5}"/>
    <dgm:cxn modelId="{1181D926-3031-4FEF-B677-8F1C0C575181}" type="presParOf" srcId="{600034C8-2937-4401-9010-4E5BE62A2DEA}" destId="{78A9C9A9-EBA6-46AC-9984-1EEB01B56310}" srcOrd="0" destOrd="0" presId="urn:microsoft.com/office/officeart/2008/layout/AlternatingPictureBlocks"/>
    <dgm:cxn modelId="{85FA679D-32A9-4A1D-8F8C-A70F03272EE3}" type="presParOf" srcId="{78A9C9A9-EBA6-46AC-9984-1EEB01B56310}" destId="{B21D9767-16AB-4A7C-9951-A7A28C081FDE}" srcOrd="0" destOrd="0" presId="urn:microsoft.com/office/officeart/2008/layout/AlternatingPictureBlocks"/>
    <dgm:cxn modelId="{F89CC178-480B-4C32-A0D6-7FB0C7114A29}" type="presParOf" srcId="{78A9C9A9-EBA6-46AC-9984-1EEB01B56310}" destId="{14F077AD-058D-445C-ABD0-BE598E75AF63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D9767-16AB-4A7C-9951-A7A28C081FDE}">
      <dsp:nvSpPr>
        <dsp:cNvPr id="0" name=""/>
        <dsp:cNvSpPr/>
      </dsp:nvSpPr>
      <dsp:spPr>
        <a:xfrm>
          <a:off x="804671" y="849745"/>
          <a:ext cx="1633728" cy="73890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yOuR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tOo</a:t>
          </a:r>
          <a:r>
            <a:rPr lang="en-US" sz="2000" kern="1200" dirty="0" smtClean="0"/>
            <a:t> SlOw!11</a:t>
          </a:r>
          <a:endParaRPr lang="en-US" sz="2000" kern="1200" dirty="0"/>
        </a:p>
      </dsp:txBody>
      <dsp:txXfrm>
        <a:off x="804671" y="849745"/>
        <a:ext cx="1633728" cy="738909"/>
      </dsp:txXfrm>
    </dsp:sp>
    <dsp:sp modelId="{14F077AD-058D-445C-ABD0-BE598E75AF63}">
      <dsp:nvSpPr>
        <dsp:cNvPr id="0" name=""/>
        <dsp:cNvSpPr/>
      </dsp:nvSpPr>
      <dsp:spPr>
        <a:xfrm>
          <a:off x="0" y="849745"/>
          <a:ext cx="731520" cy="7389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A819-94B6-47A9-9F18-5CFB5A16C3B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F3A3-C6B8-452F-BDB9-370E8B89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6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A819-94B6-47A9-9F18-5CFB5A16C3B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F3A3-C6B8-452F-BDB9-370E8B89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A819-94B6-47A9-9F18-5CFB5A16C3B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F3A3-C6B8-452F-BDB9-370E8B89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7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A819-94B6-47A9-9F18-5CFB5A16C3B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F3A3-C6B8-452F-BDB9-370E8B89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5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A819-94B6-47A9-9F18-5CFB5A16C3B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F3A3-C6B8-452F-BDB9-370E8B89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0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A819-94B6-47A9-9F18-5CFB5A16C3B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F3A3-C6B8-452F-BDB9-370E8B89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7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A819-94B6-47A9-9F18-5CFB5A16C3B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F3A3-C6B8-452F-BDB9-370E8B89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1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A819-94B6-47A9-9F18-5CFB5A16C3B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F3A3-C6B8-452F-BDB9-370E8B89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A819-94B6-47A9-9F18-5CFB5A16C3B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F3A3-C6B8-452F-BDB9-370E8B89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1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A819-94B6-47A9-9F18-5CFB5A16C3B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F3A3-C6B8-452F-BDB9-370E8B89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6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A819-94B6-47A9-9F18-5CFB5A16C3B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1F3A3-C6B8-452F-BDB9-370E8B89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0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5A819-94B6-47A9-9F18-5CFB5A16C3B9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1F3A3-C6B8-452F-BDB9-370E8B89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2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Euphemia" panose="020B0503040102020104" pitchFamily="34" charset="0"/>
                <a:cs typeface="Aparajita" panose="020B0604020202020204" pitchFamily="34" charset="0"/>
              </a:rPr>
              <a:t>The Girl At The Park At Night</a:t>
            </a:r>
            <a:endParaRPr lang="en-US" dirty="0">
              <a:latin typeface="Euphemia" panose="020B05030401020201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/>
          <a:p>
            <a:r>
              <a:rPr lang="en-US" dirty="0" smtClean="0"/>
              <a:t>By Sarah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2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 gave it dirt and </a:t>
            </a:r>
            <a:r>
              <a:rPr lang="en-US" dirty="0" smtClean="0">
                <a:solidFill>
                  <a:srgbClr val="FFFF00"/>
                </a:solidFill>
              </a:rPr>
              <a:t>Pikachu</a:t>
            </a:r>
            <a:r>
              <a:rPr lang="en-US" dirty="0" smtClean="0"/>
              <a:t> was mad..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7525"/>
            <a:ext cx="10515600" cy="4351338"/>
          </a:xfrm>
        </p:spPr>
        <p:txBody>
          <a:bodyPr/>
          <a:lstStyle/>
          <a:p>
            <a:r>
              <a:rPr lang="en-US" dirty="0" smtClean="0"/>
              <a:t>He/she was really mad so </a:t>
            </a:r>
            <a:r>
              <a:rPr lang="en-US" dirty="0" smtClean="0">
                <a:solidFill>
                  <a:srgbClr val="FFFF00"/>
                </a:solidFill>
              </a:rPr>
              <a:t>Pikachu </a:t>
            </a:r>
            <a:r>
              <a:rPr lang="en-US" dirty="0" smtClean="0"/>
              <a:t>attacked them!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YOU DIED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700" y="2286000"/>
            <a:ext cx="46863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88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</a:t>
            </a:r>
            <a:r>
              <a:rPr lang="en-US" dirty="0" smtClean="0"/>
              <a:t>night…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was this girl who was at the park</a:t>
            </a:r>
          </a:p>
          <a:p>
            <a:r>
              <a:rPr lang="en-US" dirty="0" smtClean="0"/>
              <a:t>It was the afternoon and her mom needed to use the restroom and it turned night..</a:t>
            </a:r>
          </a:p>
          <a:p>
            <a:r>
              <a:rPr lang="en-US" dirty="0" smtClean="0"/>
              <a:t>What should the girl do?</a:t>
            </a:r>
          </a:p>
          <a:p>
            <a:r>
              <a:rPr lang="en-US" dirty="0" smtClean="0">
                <a:hlinkClick r:id="rId2" action="ppaction://hlinksldjump"/>
              </a:rPr>
              <a:t>Choice 1 knock on the bathroom door for her mom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Choice 2 wait for her mom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17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 knocked but..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was no answer the girl was sad and upset</a:t>
            </a:r>
          </a:p>
          <a:p>
            <a:r>
              <a:rPr lang="en-US" dirty="0" smtClean="0"/>
              <a:t>She tried to knock again but there was no noise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36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 waited but..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waited but none came out</a:t>
            </a:r>
          </a:p>
          <a:p>
            <a:r>
              <a:rPr lang="en-US" dirty="0" smtClean="0"/>
              <a:t>But she saw baby..</a:t>
            </a:r>
          </a:p>
          <a:p>
            <a:r>
              <a:rPr lang="en-US" dirty="0" smtClean="0"/>
              <a:t>She wanted to name the baby Denis.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784104" y="1894246"/>
            <a:ext cx="4214095" cy="421409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29520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a few hours..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 mom didn't come out</a:t>
            </a:r>
          </a:p>
          <a:p>
            <a:r>
              <a:rPr lang="en-US" dirty="0" smtClean="0"/>
              <a:t>So Denis told her to poke a tree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7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was weird..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was weird because she poked the tree but</a:t>
            </a:r>
          </a:p>
          <a:p>
            <a:r>
              <a:rPr lang="en-US" dirty="0" smtClean="0"/>
              <a:t>Someone was behind it so she looked and saw Jeff ((Warning you’ll see something scary on the next slide))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60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5725"/>
            <a:ext cx="10515600" cy="1325563"/>
          </a:xfrm>
        </p:spPr>
        <p:txBody>
          <a:bodyPr/>
          <a:lstStyle/>
          <a:p>
            <a:r>
              <a:rPr lang="en-US" dirty="0" smtClean="0"/>
              <a:t>She was so </a:t>
            </a:r>
            <a:r>
              <a:rPr lang="en-US" dirty="0" err="1" smtClean="0"/>
              <a:t>so</a:t>
            </a:r>
            <a:r>
              <a:rPr lang="en-US" dirty="0" smtClean="0"/>
              <a:t> scared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9861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She was scared but she realized that it was just a..</a:t>
            </a:r>
          </a:p>
          <a:p>
            <a:pPr marL="0" indent="0">
              <a:buNone/>
            </a:pPr>
            <a:r>
              <a:rPr lang="en-US" dirty="0" smtClean="0"/>
              <a:t>Pokémon with a face..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316" y="1968500"/>
            <a:ext cx="3947584" cy="296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2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the girl and Denis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1.Give it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hlinkClick r:id="rId2" action="ppaction://hlinksldjump"/>
              </a:rPr>
              <a:t>dirt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hlinkClick r:id="rId3" action="ppaction://hlinksldjump"/>
              </a:rPr>
              <a:t>2.Run!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91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ran away but..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Pikachu </a:t>
            </a:r>
            <a:r>
              <a:rPr lang="en-US" dirty="0" smtClean="0"/>
              <a:t>was catching up with </a:t>
            </a:r>
            <a:r>
              <a:rPr lang="en-US" dirty="0" smtClean="0"/>
              <a:t>them they ran like </a:t>
            </a:r>
            <a:r>
              <a:rPr lang="en-US" dirty="0" err="1" smtClean="0"/>
              <a:t>Sanic</a:t>
            </a:r>
            <a:r>
              <a:rPr lang="en-US" dirty="0" smtClean="0"/>
              <a:t> but then </a:t>
            </a:r>
            <a:r>
              <a:rPr lang="en-US" dirty="0" smtClean="0">
                <a:solidFill>
                  <a:srgbClr val="FFFF00"/>
                </a:solidFill>
              </a:rPr>
              <a:t>Pikachu </a:t>
            </a:r>
            <a:r>
              <a:rPr lang="en-US" dirty="0" smtClean="0"/>
              <a:t>was to lazy to catch up so..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YOU WIN :D </a:t>
            </a:r>
            <a:endParaRPr lang="en-US" dirty="0" smtClean="0">
              <a:solidFill>
                <a:srgbClr val="00B05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08409933"/>
              </p:ext>
            </p:extLst>
          </p:nvPr>
        </p:nvGraphicFramePr>
        <p:xfrm>
          <a:off x="8293100" y="3603626"/>
          <a:ext cx="24384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182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247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Aparajita</vt:lpstr>
      <vt:lpstr>Arial</vt:lpstr>
      <vt:lpstr>Calibri</vt:lpstr>
      <vt:lpstr>Calibri Light</vt:lpstr>
      <vt:lpstr>Euphemia</vt:lpstr>
      <vt:lpstr>Office Theme</vt:lpstr>
      <vt:lpstr>The Girl At The Park At Night</vt:lpstr>
      <vt:lpstr>One night…</vt:lpstr>
      <vt:lpstr>She knocked but..</vt:lpstr>
      <vt:lpstr>She waited but..</vt:lpstr>
      <vt:lpstr>After a few hours..</vt:lpstr>
      <vt:lpstr>It was weird..</vt:lpstr>
      <vt:lpstr>She was so so scared</vt:lpstr>
      <vt:lpstr>What should the girl and Denis do?</vt:lpstr>
      <vt:lpstr>They ran away but..</vt:lpstr>
      <vt:lpstr>She gave it dirt and Pikachu was mad..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Girl At The Park At Night</dc:title>
  <dc:creator>Markham Classroom 114</dc:creator>
  <cp:lastModifiedBy>Markham Classroom 114</cp:lastModifiedBy>
  <cp:revision>11</cp:revision>
  <dcterms:created xsi:type="dcterms:W3CDTF">2017-11-16T17:50:28Z</dcterms:created>
  <dcterms:modified xsi:type="dcterms:W3CDTF">2017-12-14T18:07:03Z</dcterms:modified>
</cp:coreProperties>
</file>