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7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9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6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26DE-DFD1-4D96-AB66-A9853B2FE00C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4E51-3BE6-487E-A381-39C5F3B37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legendary dragon realm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S</a:t>
            </a:r>
            <a:r>
              <a:rPr lang="en-US" dirty="0" smtClean="0"/>
              <a:t>arah </a:t>
            </a:r>
            <a:r>
              <a:rPr lang="en-US" dirty="0" err="1" smtClean="0"/>
              <a:t>hobaish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3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0"/>
            <a:ext cx="13233400" cy="73424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397000"/>
            <a:ext cx="10515600" cy="4373563"/>
          </a:xfrm>
        </p:spPr>
        <p:txBody>
          <a:bodyPr/>
          <a:lstStyle/>
          <a:p>
            <a:r>
              <a:rPr lang="en-US" dirty="0" smtClean="0"/>
              <a:t>There was a girl named </a:t>
            </a:r>
            <a:r>
              <a:rPr lang="en-US" dirty="0" err="1" smtClean="0"/>
              <a:t>sarah</a:t>
            </a:r>
            <a:r>
              <a:rPr lang="en-US" dirty="0" smtClean="0"/>
              <a:t> </a:t>
            </a:r>
            <a:r>
              <a:rPr lang="en-US" dirty="0" err="1" smtClean="0"/>
              <a:t>hobaish</a:t>
            </a:r>
            <a:r>
              <a:rPr lang="en-US" dirty="0" smtClean="0"/>
              <a:t> who wanted to go to the fabled and forgotten legendary dragon realm. but nobody knew how to get there. What should she do?</a:t>
            </a:r>
          </a:p>
          <a:p>
            <a:r>
              <a:rPr lang="en-US" dirty="0" smtClean="0">
                <a:hlinkClick r:id="rId3" action="ppaction://hlinksldjump"/>
              </a:rPr>
              <a:t>Find a map</a:t>
            </a:r>
            <a:endParaRPr lang="en-US" dirty="0" smtClean="0"/>
          </a:p>
          <a:p>
            <a:r>
              <a:rPr lang="en-US" dirty="0" smtClean="0"/>
              <a:t>OR…</a:t>
            </a:r>
          </a:p>
          <a:p>
            <a:r>
              <a:rPr lang="en-US" dirty="0" smtClean="0">
                <a:hlinkClick r:id="rId4" action="ppaction://hlinksldjump"/>
              </a:rPr>
              <a:t>Search endlessly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13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decided to find a map. She found one and searched for the dragon realm.</a:t>
            </a:r>
          </a:p>
          <a:p>
            <a:r>
              <a:rPr lang="en-US" dirty="0" smtClean="0"/>
              <a:t>She came across a big boulder blocking the way, </a:t>
            </a:r>
            <a:r>
              <a:rPr lang="en-US" dirty="0" smtClean="0">
                <a:latin typeface="Segoe Script" panose="020B0504020000000003" pitchFamily="34" charset="0"/>
              </a:rPr>
              <a:t>hey the map</a:t>
            </a:r>
          </a:p>
          <a:p>
            <a:pPr marL="0" indent="0">
              <a:buNone/>
            </a:pPr>
            <a:r>
              <a:rPr lang="en-US" dirty="0">
                <a:latin typeface="Segoe Script" panose="020B0504020000000003" pitchFamily="34" charset="0"/>
              </a:rPr>
              <a:t>d</a:t>
            </a:r>
            <a:r>
              <a:rPr lang="en-US" dirty="0" smtClean="0">
                <a:latin typeface="Segoe Script" panose="020B0504020000000003" pitchFamily="34" charset="0"/>
              </a:rPr>
              <a:t>oes not say anything about this huge boulder!      </a:t>
            </a:r>
            <a:r>
              <a:rPr lang="en-US" dirty="0" smtClean="0"/>
              <a:t>She thought. What should she do????  </a:t>
            </a: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Break it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Find another route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0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the boulder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tried to break the boulder. A dragon from the dragon realm picked her up and flew away. She was never saw again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6600" dirty="0" smtClean="0"/>
              <a:t>YOU LOSE</a:t>
            </a:r>
          </a:p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another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found another route and she was going in circles so she gave up.</a:t>
            </a:r>
          </a:p>
          <a:p>
            <a:r>
              <a:rPr lang="en-US" dirty="0" smtClean="0"/>
              <a:t>Instead she made a garden and a special someone liked to visit the garden.</a:t>
            </a:r>
          </a:p>
          <a:p>
            <a:r>
              <a:rPr lang="en-US" dirty="0" smtClean="0"/>
              <a:t>His name is Winston. He is a </a:t>
            </a:r>
            <a:r>
              <a:rPr lang="en-US" dirty="0" err="1" smtClean="0"/>
              <a:t>flamescale</a:t>
            </a:r>
            <a:r>
              <a:rPr lang="en-US" dirty="0" smtClean="0"/>
              <a:t>, a type of dragon.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33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11"/>
            <a:ext cx="12192000" cy="6888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endlessly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 searched for a hour and then she finally found the legendary dragon realm! She built a house there and lived there happily ever after.</a:t>
            </a:r>
          </a:p>
          <a:p>
            <a:r>
              <a:rPr lang="en-US" dirty="0" smtClean="0"/>
              <a:t>The end</a:t>
            </a:r>
          </a:p>
          <a:p>
            <a:pPr marL="0" indent="0">
              <a:buNone/>
            </a:pPr>
            <a:r>
              <a:rPr lang="en-US" sz="19900" dirty="0" smtClean="0"/>
              <a:t>YOU WIN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87535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7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Celebrate this moment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0"/>
            <a:ext cx="646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Script</vt:lpstr>
      <vt:lpstr>Office Theme</vt:lpstr>
      <vt:lpstr>The legendary dragon realm</vt:lpstr>
      <vt:lpstr>PowerPoint Presentation</vt:lpstr>
      <vt:lpstr>Find a map</vt:lpstr>
      <vt:lpstr>Break the boulder</vt:lpstr>
      <vt:lpstr>Find another route</vt:lpstr>
      <vt:lpstr>Search endlessly</vt:lpstr>
      <vt:lpstr>Celebrate!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legendary dragon realm</dc:title>
  <dc:creator>Markham Classroom 114</dc:creator>
  <cp:lastModifiedBy>Markham Classroom 114</cp:lastModifiedBy>
  <cp:revision>5</cp:revision>
  <dcterms:created xsi:type="dcterms:W3CDTF">2020-02-20T20:30:33Z</dcterms:created>
  <dcterms:modified xsi:type="dcterms:W3CDTF">2020-02-20T21:00:44Z</dcterms:modified>
</cp:coreProperties>
</file>