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3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3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1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42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6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6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6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36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86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6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0963C-0CBB-4EDB-BCAF-8DBC2592CAB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B9A9F-59E9-4487-957B-56BA08FE4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9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Shamsr4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1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63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The last kids on earth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We are the last kids on earth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Our homes are destroyed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 stranger comes up to us and demands us to give him all our money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Do we run away</a:t>
            </a:r>
          </a:p>
          <a:p>
            <a:r>
              <a:rPr lang="en-US" smtClean="0">
                <a:solidFill>
                  <a:srgbClr val="7030A0"/>
                </a:solidFill>
              </a:rPr>
              <a:t>Fight back</a:t>
            </a:r>
            <a:endParaRPr lang="en-US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80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286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5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Shamsr4</vt:lpstr>
      <vt:lpstr>The last kids on earth </vt:lpstr>
      <vt:lpstr>PowerPoint Presentation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Shamsr4</dc:title>
  <dc:creator>Markham Classroom 114</dc:creator>
  <cp:lastModifiedBy>Markham Classroom 114</cp:lastModifiedBy>
  <cp:revision>3</cp:revision>
  <dcterms:created xsi:type="dcterms:W3CDTF">2018-09-26T20:55:48Z</dcterms:created>
  <dcterms:modified xsi:type="dcterms:W3CDTF">2018-09-26T22:09:06Z</dcterms:modified>
</cp:coreProperties>
</file>