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Mon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5" name="Kyle Kerta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ono-regular.fntdata"/><Relationship Id="rId11" Type="http://schemas.openxmlformats.org/officeDocument/2006/relationships/slide" Target="slides/slide5.xml"/><Relationship Id="rId22" Type="http://schemas.openxmlformats.org/officeDocument/2006/relationships/font" Target="fonts/RobotoMono-italic.fntdata"/><Relationship Id="rId10" Type="http://schemas.openxmlformats.org/officeDocument/2006/relationships/slide" Target="slides/slide4.xml"/><Relationship Id="rId21" Type="http://schemas.openxmlformats.org/officeDocument/2006/relationships/font" Target="fonts/RobotoMono-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RobotoMon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9-20T22:26:14.276">
    <p:pos x="6000" y="0"/>
    <p:text>This is A-MAZE-ZING!!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9-20T22:41:21.878">
    <p:pos x="6000" y="0"/>
    <p:text>I love everything about this!</p:text>
  </p:cm>
  <p:cm authorId="0" idx="3" dt="2018-09-20T22:41:21.878">
    <p:pos x="6000" y="100"/>
    <p:text>it would be awesome to hear you play this story with music  o.0</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8-09-20T22:32:06.207">
    <p:pos x="6000" y="0"/>
    <p:text>I Died first try!!! &gt;.&lt;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8-09-22T05:44:41.643">
    <p:pos x="6000" y="0"/>
    <p:text>Very cool that you made this a save point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1fc4a095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1fc4a095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1fc4a095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1fc4a095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1fc4a095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1fc4a095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21c4fde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21c4fde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1ddad6b4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1ddad6b4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27e2bf5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27e2bf5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27e2bf57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27e2bf57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27e2bf578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27e2bf57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27e2bf57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27e2bf57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1fc4a095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1fc4a095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1fc4a09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1fc4a09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1fc4a095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1fc4a095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3.jpg"/><Relationship Id="rId5" Type="http://schemas.openxmlformats.org/officeDocument/2006/relationships/image" Target="../media/image2.png"/><Relationship Id="rId6"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slide" Target="/ppt/slides/slide11.xml"/><Relationship Id="rId5" Type="http://schemas.openxmlformats.org/officeDocument/2006/relationships/slide" Target="/ppt/slides/slide12.xml"/><Relationship Id="rId6" Type="http://schemas.openxmlformats.org/officeDocument/2006/relationships/slide" Target="/ppt/slides/slide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slide" Target="/ppt/slid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20.jpg"/><Relationship Id="rId5" Type="http://schemas.openxmlformats.org/officeDocument/2006/relationships/slide" Target="/ppt/slides/slide3.xml"/><Relationship Id="rId6" Type="http://schemas.openxmlformats.org/officeDocument/2006/relationships/slide" Target="/ppt/slid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slide" Target="/ppt/slides/slide2.xml"/><Relationship Id="rId5" Type="http://schemas.openxmlformats.org/officeDocument/2006/relationships/image" Target="../media/image17.png"/><Relationship Id="rId6"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slide" Target="/ppt/slides/slide6.xml"/><Relationship Id="rId5" Type="http://schemas.openxmlformats.org/officeDocument/2006/relationships/slide" Target="/ppt/slides/slide5.xml"/><Relationship Id="rId6" Type="http://schemas.openxmlformats.org/officeDocument/2006/relationships/slide" Target="/ppt/slides/slide5.xml"/><Relationship Id="rId7" Type="http://schemas.openxmlformats.org/officeDocument/2006/relationships/slide" Target="/ppt/slid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slide" Target="/ppt/slides/slide8.xml"/><Relationship Id="rId5" Type="http://schemas.openxmlformats.org/officeDocument/2006/relationships/slide" Target="/ppt/slides/slide7.xml"/><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7.jpg"/><Relationship Id="rId5" Type="http://schemas.openxmlformats.org/officeDocument/2006/relationships/slide" Target="/ppt/slid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4.xml"/><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slide" Target="/ppt/slides/slide10.xml"/><Relationship Id="rId7" Type="http://schemas.openxmlformats.org/officeDocument/2006/relationships/slide" Target="/ppt/slides/slide9.xml"/><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slide" Target="/ppt/slid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660501" y="75425"/>
            <a:ext cx="7427700" cy="110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38761D"/>
                </a:solidFill>
                <a:latin typeface="Roboto Mono"/>
                <a:ea typeface="Roboto Mono"/>
                <a:cs typeface="Roboto Mono"/>
                <a:sym typeface="Roboto Mono"/>
              </a:rPr>
              <a:t>New world!</a:t>
            </a:r>
            <a:endParaRPr>
              <a:solidFill>
                <a:srgbClr val="38761D"/>
              </a:solidFill>
              <a:latin typeface="Roboto Mono"/>
              <a:ea typeface="Roboto Mono"/>
              <a:cs typeface="Roboto Mono"/>
              <a:sym typeface="Roboto Mono"/>
            </a:endParaRPr>
          </a:p>
        </p:txBody>
      </p:sp>
      <p:sp>
        <p:nvSpPr>
          <p:cNvPr id="55" name="Google Shape;55;p13"/>
          <p:cNvSpPr txBox="1"/>
          <p:nvPr>
            <p:ph idx="1" type="subTitle"/>
          </p:nvPr>
        </p:nvSpPr>
        <p:spPr>
          <a:xfrm>
            <a:off x="340000" y="949450"/>
            <a:ext cx="8163000" cy="52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5B0F00"/>
                </a:solidFill>
                <a:latin typeface="Roboto Mono"/>
                <a:ea typeface="Roboto Mono"/>
                <a:cs typeface="Roboto Mono"/>
                <a:sym typeface="Roboto Mono"/>
              </a:rPr>
              <a:t>By stephanie</a:t>
            </a:r>
            <a:endParaRPr sz="4800">
              <a:solidFill>
                <a:srgbClr val="5B0F00"/>
              </a:solidFill>
              <a:latin typeface="Roboto Mono"/>
              <a:ea typeface="Roboto Mono"/>
              <a:cs typeface="Roboto Mono"/>
              <a:sym typeface="Roboto Mono"/>
            </a:endParaRPr>
          </a:p>
        </p:txBody>
      </p:sp>
      <p:pic>
        <p:nvPicPr>
          <p:cNvPr id="56" name="Google Shape;56;p13"/>
          <p:cNvPicPr preferRelativeResize="0"/>
          <p:nvPr/>
        </p:nvPicPr>
        <p:blipFill>
          <a:blip r:embed="rId5">
            <a:alphaModFix/>
          </a:blip>
          <a:stretch>
            <a:fillRect/>
          </a:stretch>
        </p:blipFill>
        <p:spPr>
          <a:xfrm>
            <a:off x="1258875" y="3094100"/>
            <a:ext cx="2228723" cy="2049401"/>
          </a:xfrm>
          <a:prstGeom prst="rect">
            <a:avLst/>
          </a:prstGeom>
          <a:noFill/>
          <a:ln>
            <a:noFill/>
          </a:ln>
        </p:spPr>
      </p:pic>
      <p:pic>
        <p:nvPicPr>
          <p:cNvPr id="57" name="Google Shape;57;p13"/>
          <p:cNvPicPr preferRelativeResize="0"/>
          <p:nvPr/>
        </p:nvPicPr>
        <p:blipFill>
          <a:blip r:embed="rId6">
            <a:alphaModFix/>
          </a:blip>
          <a:stretch>
            <a:fillRect/>
          </a:stretch>
        </p:blipFill>
        <p:spPr>
          <a:xfrm>
            <a:off x="4572000" y="3094100"/>
            <a:ext cx="3279040" cy="20494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p:tgtEl>
                                          <p:spTgt spid="57"/>
                                        </p:tgtEl>
                                        <p:attrNameLst>
                                          <p:attrName>ppt_w</p:attrName>
                                        </p:attrNameLst>
                                      </p:cBhvr>
                                      <p:tavLst>
                                        <p:tav fmla="" tm="0">
                                          <p:val>
                                            <p:strVal val="0"/>
                                          </p:val>
                                        </p:tav>
                                        <p:tav fmla="" tm="100000">
                                          <p:val>
                                            <p:strVal val="#ppt_w"/>
                                          </p:val>
                                        </p:tav>
                                      </p:tavLst>
                                    </p:anim>
                                    <p:anim calcmode="lin" valueType="num">
                                      <p:cBhvr additive="base">
                                        <p:cTn dur="1000"/>
                                        <p:tgtEl>
                                          <p:spTgt spid="5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5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171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Shelter!</a:t>
            </a:r>
            <a:endParaRPr/>
          </a:p>
        </p:txBody>
      </p:sp>
      <p:sp>
        <p:nvSpPr>
          <p:cNvPr id="117" name="Google Shape;117;p22"/>
          <p:cNvSpPr txBox="1"/>
          <p:nvPr>
            <p:ph idx="1" type="body"/>
          </p:nvPr>
        </p:nvSpPr>
        <p:spPr>
          <a:xfrm>
            <a:off x="311700" y="1017725"/>
            <a:ext cx="8520600" cy="380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FFFF"/>
                </a:solidFill>
              </a:rPr>
              <a:t>You build your shelter then wait until day. When you see the sun rise again, you go out of your fort and head right. You see houses and you found village! You are now safe! You start to make a few trades with a villager when </a:t>
            </a:r>
            <a:r>
              <a:rPr lang="en">
                <a:solidFill>
                  <a:srgbClr val="00FFFF"/>
                </a:solidFill>
              </a:rPr>
              <a:t>suddenly</a:t>
            </a:r>
            <a:r>
              <a:rPr lang="en">
                <a:solidFill>
                  <a:srgbClr val="00FFFF"/>
                </a:solidFill>
              </a:rPr>
              <a:t> the villager you </a:t>
            </a:r>
            <a:r>
              <a:rPr lang="en">
                <a:solidFill>
                  <a:srgbClr val="00FFFF"/>
                </a:solidFill>
              </a:rPr>
              <a:t>traded with sparkles and fireworks explode from his head. You see that he has one more trade. If you give him one stack (64) of wood planks, he will give you a PORTAL HOME!!!!!! You immediately give him the stack of wood you have and get the portal and find a place to put a place to put it down when you realize it says “only work if stone button placed on”. But you used up all your stone. Do you, </a:t>
            </a:r>
            <a:endParaRPr>
              <a:solidFill>
                <a:srgbClr val="00FFFF"/>
              </a:solidFill>
            </a:endParaRPr>
          </a:p>
          <a:p>
            <a:pPr indent="-342900" lvl="0" marL="457200" rtl="0" algn="l">
              <a:spcBef>
                <a:spcPts val="1600"/>
              </a:spcBef>
              <a:spcAft>
                <a:spcPts val="0"/>
              </a:spcAft>
              <a:buClr>
                <a:srgbClr val="00FFFF"/>
              </a:buClr>
              <a:buSzPts val="1800"/>
              <a:buChar char="●"/>
            </a:pPr>
            <a:r>
              <a:rPr lang="en" u="sng">
                <a:solidFill>
                  <a:schemeClr val="hlink"/>
                </a:solidFill>
                <a:hlinkClick action="ppaction://hlinksldjump" r:id="rId4"/>
              </a:rPr>
              <a:t>Go get some wood</a:t>
            </a:r>
            <a:endParaRPr>
              <a:solidFill>
                <a:srgbClr val="00FFFF"/>
              </a:solidFill>
            </a:endParaRPr>
          </a:p>
          <a:p>
            <a:pPr indent="-342900" lvl="0" marL="457200" rtl="0" algn="l">
              <a:spcBef>
                <a:spcPts val="0"/>
              </a:spcBef>
              <a:spcAft>
                <a:spcPts val="0"/>
              </a:spcAft>
              <a:buClr>
                <a:srgbClr val="00FFFF"/>
              </a:buClr>
              <a:buSzPts val="1800"/>
              <a:buChar char="●"/>
            </a:pPr>
            <a:r>
              <a:rPr lang="en" u="sng">
                <a:solidFill>
                  <a:schemeClr val="hlink"/>
                </a:solidFill>
                <a:hlinkClick action="ppaction://hlinksldjump" r:id="rId5"/>
              </a:rPr>
              <a:t>Look at the chests in the village</a:t>
            </a:r>
            <a:endParaRPr>
              <a:solidFill>
                <a:srgbClr val="00FFFF"/>
              </a:solidFill>
            </a:endParaRPr>
          </a:p>
          <a:p>
            <a:pPr indent="-342900" lvl="0" marL="457200" rtl="0" algn="l">
              <a:spcBef>
                <a:spcPts val="0"/>
              </a:spcBef>
              <a:spcAft>
                <a:spcPts val="0"/>
              </a:spcAft>
              <a:buClr>
                <a:srgbClr val="00FFFF"/>
              </a:buClr>
              <a:buSzPts val="1800"/>
              <a:buChar char="●"/>
            </a:pPr>
            <a:r>
              <a:rPr lang="en" u="sng">
                <a:solidFill>
                  <a:schemeClr val="hlink"/>
                </a:solidFill>
                <a:hlinkClick action="ppaction://hlinksldjump" r:id="rId6"/>
              </a:rPr>
              <a:t>Just settle down and live here until you are ready</a:t>
            </a:r>
            <a:endParaRPr>
              <a:solidFill>
                <a:srgbClr val="00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3"/>
          <p:cNvSpPr txBox="1"/>
          <p:nvPr>
            <p:ph type="title"/>
          </p:nvPr>
        </p:nvSpPr>
        <p:spPr>
          <a:xfrm>
            <a:off x="209950" y="381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Going to get wood</a:t>
            </a:r>
            <a:endParaRPr>
              <a:solidFill>
                <a:srgbClr val="FF0000"/>
              </a:solidFill>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rPr>
              <a:t>You go get wood but its night. You make your way to a tree,mine it, and head back to the village you go inside a house and craft a button. You then go to sleep on a bed you crafted </a:t>
            </a:r>
            <a:r>
              <a:rPr lang="en">
                <a:solidFill>
                  <a:srgbClr val="FFFF00"/>
                </a:solidFill>
              </a:rPr>
              <a:t>earlier. The next day you wake up and place down the portal and put down the button. You push the button and the portal sparks then opens. You jump in but you start to wither away. Why? BECAUSE YOU NEEDED A </a:t>
            </a:r>
            <a:r>
              <a:rPr b="1" lang="en" u="sng">
                <a:solidFill>
                  <a:srgbClr val="FFFF00"/>
                </a:solidFill>
              </a:rPr>
              <a:t>STONE</a:t>
            </a:r>
            <a:r>
              <a:rPr lang="en">
                <a:solidFill>
                  <a:srgbClr val="FFFF00"/>
                </a:solidFill>
              </a:rPr>
              <a:t> BUTTON, THAT’S WHY!</a:t>
            </a:r>
            <a:endParaRPr>
              <a:solidFill>
                <a:srgbClr val="FFFF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r>
              <a:rPr lang="en" u="sng">
                <a:solidFill>
                  <a:schemeClr val="hlink"/>
                </a:solidFill>
                <a:hlinkClick action="ppaction://hlinksldjump" r:id="rId4"/>
              </a:rPr>
              <a:t>Respawn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Chest exploring</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FFFF"/>
                </a:solidFill>
              </a:rPr>
              <a:t>You go to the blacksmith and open the chest and find a stone button. You pick it up and go to put the portal. You place it down, put on the button, push it, and jump in. Yay! You are home.</a:t>
            </a:r>
            <a:endParaRPr>
              <a:solidFill>
                <a:srgbClr val="00FFFF"/>
              </a:solidFill>
            </a:endParaRPr>
          </a:p>
          <a:p>
            <a:pPr indent="0" lvl="0" marL="0" rtl="0" algn="l">
              <a:spcBef>
                <a:spcPts val="1600"/>
              </a:spcBef>
              <a:spcAft>
                <a:spcPts val="0"/>
              </a:spcAft>
              <a:buNone/>
            </a:pPr>
            <a:r>
              <a:t/>
            </a:r>
            <a:endParaRPr>
              <a:solidFill>
                <a:srgbClr val="00FFFF"/>
              </a:solidFill>
            </a:endParaRPr>
          </a:p>
          <a:p>
            <a:pPr indent="0" lvl="0" marL="0" rtl="0" algn="l">
              <a:spcBef>
                <a:spcPts val="1600"/>
              </a:spcBef>
              <a:spcAft>
                <a:spcPts val="1600"/>
              </a:spcAft>
              <a:buNone/>
            </a:pPr>
            <a:r>
              <a:rPr lang="en">
                <a:solidFill>
                  <a:srgbClr val="00FFFF"/>
                </a:solidFill>
              </a:rPr>
              <a:t>			Yay! You beat the game if you liked it, please say so in the comment box below</a:t>
            </a:r>
            <a:r>
              <a:rPr lang="en"/>
              <a:t>        </a:t>
            </a:r>
            <a:endParaRPr/>
          </a:p>
        </p:txBody>
      </p:sp>
      <p:sp>
        <p:nvSpPr>
          <p:cNvPr id="130" name="Google Shape;130;p24"/>
          <p:cNvSpPr txBox="1"/>
          <p:nvPr/>
        </p:nvSpPr>
        <p:spPr>
          <a:xfrm>
            <a:off x="690575" y="3512350"/>
            <a:ext cx="8167500" cy="16311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    *Please make each comment a different color*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solidFill>
                  <a:srgbClr val="CC0000"/>
                </a:solidFill>
              </a:rPr>
              <a:t>THAT WAS AWESOME!!!!  Your adventure story was Excellent.  I loved the Minecraft screenshots for the background.  The story was descriptive, fun to read, and play!!!   -Mr. 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L</a:t>
            </a:r>
            <a:r>
              <a:rPr lang="en">
                <a:solidFill>
                  <a:srgbClr val="FF9900"/>
                </a:solidFill>
              </a:rPr>
              <a:t>i</a:t>
            </a:r>
            <a:r>
              <a:rPr lang="en">
                <a:solidFill>
                  <a:srgbClr val="FFFF00"/>
                </a:solidFill>
              </a:rPr>
              <a:t>v</a:t>
            </a:r>
            <a:r>
              <a:rPr lang="en">
                <a:solidFill>
                  <a:srgbClr val="00FF00"/>
                </a:solidFill>
              </a:rPr>
              <a:t>e</a:t>
            </a:r>
            <a:r>
              <a:rPr lang="en"/>
              <a:t> </a:t>
            </a:r>
            <a:r>
              <a:rPr lang="en">
                <a:solidFill>
                  <a:srgbClr val="FF0000"/>
                </a:solidFill>
              </a:rPr>
              <a:t>h</a:t>
            </a:r>
            <a:r>
              <a:rPr lang="en">
                <a:solidFill>
                  <a:srgbClr val="FF9900"/>
                </a:solidFill>
              </a:rPr>
              <a:t>e</a:t>
            </a:r>
            <a:r>
              <a:rPr lang="en">
                <a:solidFill>
                  <a:srgbClr val="FFFF00"/>
                </a:solidFill>
              </a:rPr>
              <a:t>r</a:t>
            </a:r>
            <a:r>
              <a:rPr lang="en">
                <a:solidFill>
                  <a:srgbClr val="00FF00"/>
                </a:solidFill>
              </a:rPr>
              <a:t>e </a:t>
            </a:r>
            <a:r>
              <a:rPr lang="en">
                <a:solidFill>
                  <a:srgbClr val="FF0000"/>
                </a:solidFill>
              </a:rPr>
              <a:t>i</a:t>
            </a:r>
            <a:r>
              <a:rPr lang="en">
                <a:solidFill>
                  <a:srgbClr val="FF9900"/>
                </a:solidFill>
              </a:rPr>
              <a:t>n</a:t>
            </a:r>
            <a:r>
              <a:rPr lang="en"/>
              <a:t> </a:t>
            </a:r>
            <a:r>
              <a:rPr lang="en">
                <a:solidFill>
                  <a:srgbClr val="FF0000"/>
                </a:solidFill>
              </a:rPr>
              <a:t>t</a:t>
            </a:r>
            <a:r>
              <a:rPr lang="en">
                <a:solidFill>
                  <a:srgbClr val="FF9900"/>
                </a:solidFill>
              </a:rPr>
              <a:t>h</a:t>
            </a:r>
            <a:r>
              <a:rPr lang="en">
                <a:solidFill>
                  <a:srgbClr val="FFFF00"/>
                </a:solidFill>
              </a:rPr>
              <a:t>e</a:t>
            </a:r>
            <a:r>
              <a:rPr lang="en"/>
              <a:t> </a:t>
            </a:r>
            <a:r>
              <a:rPr lang="en">
                <a:solidFill>
                  <a:srgbClr val="FF0000"/>
                </a:solidFill>
              </a:rPr>
              <a:t>v</a:t>
            </a:r>
            <a:r>
              <a:rPr lang="en">
                <a:solidFill>
                  <a:srgbClr val="FF9900"/>
                </a:solidFill>
              </a:rPr>
              <a:t>i</a:t>
            </a:r>
            <a:r>
              <a:rPr lang="en">
                <a:solidFill>
                  <a:srgbClr val="FFFF00"/>
                </a:solidFill>
              </a:rPr>
              <a:t>l</a:t>
            </a:r>
            <a:r>
              <a:rPr lang="en">
                <a:solidFill>
                  <a:srgbClr val="00FF00"/>
                </a:solidFill>
              </a:rPr>
              <a:t>l</a:t>
            </a:r>
            <a:r>
              <a:rPr lang="en">
                <a:solidFill>
                  <a:srgbClr val="00FFFF"/>
                </a:solidFill>
              </a:rPr>
              <a:t>a</a:t>
            </a:r>
            <a:r>
              <a:rPr lang="en">
                <a:solidFill>
                  <a:srgbClr val="9900FF"/>
                </a:solidFill>
              </a:rPr>
              <a:t>g</a:t>
            </a:r>
            <a:r>
              <a:rPr lang="en">
                <a:solidFill>
                  <a:srgbClr val="FF00FF"/>
                </a:solidFill>
              </a:rPr>
              <a:t>e</a:t>
            </a:r>
            <a:endParaRPr>
              <a:solidFill>
                <a:srgbClr val="FF00FF"/>
              </a:solidFill>
            </a:endParaRPr>
          </a:p>
        </p:txBody>
      </p:sp>
      <p:sp>
        <p:nvSpPr>
          <p:cNvPr id="136" name="Google Shape;13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 Yay! You have survived! You just settle down and live with the villagers!</a:t>
            </a:r>
            <a:endParaRPr>
              <a:solidFill>
                <a:srgbClr val="FF00FF"/>
              </a:solidFill>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00FF00"/>
                </a:solidFill>
              </a:rPr>
              <a:t>YAY YOU WIN!!!!!!!!!</a:t>
            </a:r>
            <a:endParaRPr sz="3600">
              <a:solidFill>
                <a:srgbClr val="00FF00"/>
              </a:solidFill>
            </a:endParaRPr>
          </a:p>
          <a:p>
            <a:pPr indent="0" lvl="0" marL="0" rtl="0" algn="l">
              <a:spcBef>
                <a:spcPts val="1600"/>
              </a:spcBef>
              <a:spcAft>
                <a:spcPts val="0"/>
              </a:spcAft>
              <a:buNone/>
            </a:pPr>
            <a:r>
              <a:rPr lang="en" sz="1400">
                <a:solidFill>
                  <a:srgbClr val="000000"/>
                </a:solidFill>
              </a:rPr>
              <a:t>             </a:t>
            </a:r>
            <a:r>
              <a:rPr lang="en" sz="1400">
                <a:solidFill>
                  <a:srgbClr val="FF00FF"/>
                </a:solidFill>
              </a:rPr>
              <a:t> If you liked this, please say so below! ;) </a:t>
            </a:r>
            <a:endParaRPr sz="1400">
              <a:solidFill>
                <a:srgbClr val="FF00FF"/>
              </a:solidFill>
            </a:endParaRPr>
          </a:p>
          <a:p>
            <a:pPr indent="0" lvl="0" marL="0" rtl="0" algn="l">
              <a:spcBef>
                <a:spcPts val="1600"/>
              </a:spcBef>
              <a:spcAft>
                <a:spcPts val="1600"/>
              </a:spcAft>
              <a:buNone/>
            </a:pPr>
            <a:r>
              <a:t/>
            </a:r>
            <a:endParaRPr sz="1400">
              <a:solidFill>
                <a:srgbClr val="000000"/>
              </a:solidFill>
            </a:endParaRPr>
          </a:p>
        </p:txBody>
      </p:sp>
      <p:sp>
        <p:nvSpPr>
          <p:cNvPr id="137" name="Google Shape;137;p25"/>
          <p:cNvSpPr txBox="1"/>
          <p:nvPr/>
        </p:nvSpPr>
        <p:spPr>
          <a:xfrm>
            <a:off x="909300" y="3332050"/>
            <a:ext cx="7325400" cy="1589700"/>
          </a:xfrm>
          <a:prstGeom prst="rect">
            <a:avLst/>
          </a:prstGeom>
          <a:noFill/>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solidFill>
                  <a:srgbClr val="FF00FF"/>
                </a:solidFill>
              </a:rPr>
              <a:t>Please make comments nice and in </a:t>
            </a:r>
            <a:r>
              <a:rPr lang="en">
                <a:solidFill>
                  <a:srgbClr val="FF00FF"/>
                </a:solidFill>
              </a:rPr>
              <a:t>different</a:t>
            </a:r>
            <a:r>
              <a:rPr lang="en">
                <a:solidFill>
                  <a:srgbClr val="FF00FF"/>
                </a:solidFill>
              </a:rPr>
              <a:t> colors*</a:t>
            </a:r>
            <a:endParaRPr>
              <a:solidFill>
                <a:srgbClr val="FF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world</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FFFF"/>
                </a:solidFill>
              </a:rPr>
              <a:t>Once upon a time there was </a:t>
            </a:r>
            <a:r>
              <a:rPr lang="en" u="sng">
                <a:solidFill>
                  <a:srgbClr val="00FFFF"/>
                </a:solidFill>
              </a:rPr>
              <a:t>you</a:t>
            </a:r>
            <a:r>
              <a:rPr lang="en">
                <a:solidFill>
                  <a:srgbClr val="00FFFF"/>
                </a:solidFill>
              </a:rPr>
              <a:t> and this happened to </a:t>
            </a:r>
            <a:r>
              <a:rPr lang="en" u="sng">
                <a:solidFill>
                  <a:srgbClr val="00FFFF"/>
                </a:solidFill>
              </a:rPr>
              <a:t>you.</a:t>
            </a:r>
            <a:r>
              <a:rPr lang="en">
                <a:solidFill>
                  <a:srgbClr val="00FFFF"/>
                </a:solidFill>
              </a:rPr>
              <a:t> One day you said “I want to play minecraft” so you bought  it for your x-box one.</a:t>
            </a:r>
            <a:endParaRPr>
              <a:solidFill>
                <a:srgbClr val="00FFFF"/>
              </a:solidFill>
            </a:endParaRPr>
          </a:p>
          <a:p>
            <a:pPr indent="457200" lvl="0" marL="0" rtl="0" algn="l">
              <a:spcBef>
                <a:spcPts val="1600"/>
              </a:spcBef>
              <a:spcAft>
                <a:spcPts val="0"/>
              </a:spcAft>
              <a:buNone/>
            </a:pPr>
            <a:r>
              <a:rPr lang="en">
                <a:solidFill>
                  <a:srgbClr val="00FFFF"/>
                </a:solidFill>
              </a:rPr>
              <a:t>You insert the game and you get to the title screen and you hit “make new world”. You name your world “first time playing” and hit “create”. But suddenly you get sucked in. You see a chest with a book and a map. You decide that you want to go exploring. Do you,</a:t>
            </a:r>
            <a:endParaRPr>
              <a:solidFill>
                <a:srgbClr val="00FFFF"/>
              </a:solidFill>
            </a:endParaRPr>
          </a:p>
          <a:p>
            <a:pPr indent="-342900" lvl="0" marL="457200" rtl="0" algn="l">
              <a:spcBef>
                <a:spcPts val="1600"/>
              </a:spcBef>
              <a:spcAft>
                <a:spcPts val="0"/>
              </a:spcAft>
              <a:buSzPts val="1800"/>
              <a:buChar char="●"/>
            </a:pPr>
            <a:r>
              <a:rPr lang="en" u="sng">
                <a:solidFill>
                  <a:schemeClr val="hlink"/>
                </a:solidFill>
                <a:hlinkClick action="ppaction://hlinksldjump" r:id="rId5"/>
              </a:rPr>
              <a:t>Go left</a:t>
            </a:r>
            <a:endParaRPr/>
          </a:p>
          <a:p>
            <a:pPr indent="-342900" lvl="0" marL="457200" rtl="0" algn="l">
              <a:spcBef>
                <a:spcPts val="0"/>
              </a:spcBef>
              <a:spcAft>
                <a:spcPts val="0"/>
              </a:spcAft>
              <a:buSzPts val="1800"/>
              <a:buChar char="●"/>
            </a:pPr>
            <a:r>
              <a:rPr lang="en" u="sng">
                <a:solidFill>
                  <a:schemeClr val="hlink"/>
                </a:solidFill>
                <a:hlinkClick action="ppaction://hlinksldjump" r:id="rId6"/>
              </a:rPr>
              <a:t>Go right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000"/>
                                        <p:tgtEl>
                                          <p:spTgt spid="62"/>
                                        </p:tgtEl>
                                        <p:attrNameLst>
                                          <p:attrName>ppt_w</p:attrName>
                                        </p:attrNameLst>
                                      </p:cBhvr>
                                      <p:tavLst>
                                        <p:tav fmla="" tm="0">
                                          <p:val>
                                            <p:strVal val="0"/>
                                          </p:val>
                                        </p:tav>
                                        <p:tav fmla="" tm="100000">
                                          <p:val>
                                            <p:strVal val="#ppt_w"/>
                                          </p:val>
                                        </p:tav>
                                      </p:tavLst>
                                    </p:anim>
                                    <p:anim calcmode="lin" valueType="num">
                                      <p:cBhvr additive="base">
                                        <p:cTn dur="1000"/>
                                        <p:tgtEl>
                                          <p:spTgt spid="62"/>
                                        </p:tgtEl>
                                        <p:attrNameLst>
                                          <p:attrName>ppt_h</p:attrName>
                                        </p:attrNameLst>
                                      </p:cBhvr>
                                      <p:tavLst>
                                        <p:tav fmla="" tm="0">
                                          <p:val>
                                            <p:strVal val="0"/>
                                          </p:val>
                                        </p:tav>
                                        <p:tav fmla="" tm="100000">
                                          <p:val>
                                            <p:strVal val="#ppt_h"/>
                                          </p:val>
                                        </p:tav>
                                      </p:tavLst>
                                    </p:anim>
                                  </p:childTnLst>
                                </p:cTn>
                              </p:par>
                              <p:par>
                                <p:cTn fill="hold" nodeType="withEffect" presetClass="entr" presetID="2" presetSubtype="1">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228350" y="52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rPr>
              <a:t>Go left</a:t>
            </a:r>
            <a:endParaRPr>
              <a:solidFill>
                <a:srgbClr val="FFFF00"/>
              </a:solidFill>
            </a:endParaRPr>
          </a:p>
        </p:txBody>
      </p:sp>
      <p:sp>
        <p:nvSpPr>
          <p:cNvPr id="69" name="Google Shape;69;p15"/>
          <p:cNvSpPr txBox="1"/>
          <p:nvPr>
            <p:ph idx="1" type="body"/>
          </p:nvPr>
        </p:nvSpPr>
        <p:spPr>
          <a:xfrm>
            <a:off x="228350" y="510425"/>
            <a:ext cx="8915700" cy="32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	You run left </a:t>
            </a:r>
            <a:r>
              <a:rPr lang="en">
                <a:solidFill>
                  <a:srgbClr val="FF0000"/>
                </a:solidFill>
              </a:rPr>
              <a:t>hoping</a:t>
            </a:r>
            <a:r>
              <a:rPr lang="en">
                <a:solidFill>
                  <a:srgbClr val="FF0000"/>
                </a:solidFill>
              </a:rPr>
              <a:t> to find a forest. But all of a sudden see a ravine. You try to stop, but you can’t. You see (*gulp*) lava! You fall in and burn to death!</a:t>
            </a:r>
            <a:endParaRPr>
              <a:solidFill>
                <a:srgbClr val="FF0000"/>
              </a:solidFill>
            </a:endParaRPr>
          </a:p>
          <a:p>
            <a:pPr indent="0" lvl="0" marL="0" rtl="0" algn="l">
              <a:spcBef>
                <a:spcPts val="1600"/>
              </a:spcBef>
              <a:spcAft>
                <a:spcPts val="0"/>
              </a:spcAft>
              <a:buNone/>
            </a:pPr>
            <a:r>
              <a:t/>
            </a:r>
            <a:endParaRPr>
              <a:solidFill>
                <a:srgbClr val="FF0000"/>
              </a:solidFill>
            </a:endParaRPr>
          </a:p>
          <a:p>
            <a:pPr indent="0" lvl="0" marL="0" rtl="0" algn="l">
              <a:spcBef>
                <a:spcPts val="1600"/>
              </a:spcBef>
              <a:spcAft>
                <a:spcPts val="0"/>
              </a:spcAft>
              <a:buNone/>
            </a:pPr>
            <a:r>
              <a:t/>
            </a:r>
            <a:endParaRPr>
              <a:solidFill>
                <a:srgbClr val="FF0000"/>
              </a:solidFill>
            </a:endParaRPr>
          </a:p>
          <a:p>
            <a:pPr indent="0" lvl="0" marL="0" rtl="0" algn="l">
              <a:spcBef>
                <a:spcPts val="1600"/>
              </a:spcBef>
              <a:spcAft>
                <a:spcPts val="0"/>
              </a:spcAft>
              <a:buNone/>
            </a:pPr>
            <a:r>
              <a:t/>
            </a:r>
            <a:endParaRPr>
              <a:solidFill>
                <a:srgbClr val="FF0000"/>
              </a:solidFill>
            </a:endParaRPr>
          </a:p>
          <a:p>
            <a:pPr indent="0" lvl="0" marL="0" rtl="0" algn="l">
              <a:spcBef>
                <a:spcPts val="1600"/>
              </a:spcBef>
              <a:spcAft>
                <a:spcPts val="1600"/>
              </a:spcAft>
              <a:buNone/>
            </a:pPr>
            <a:r>
              <a:rPr lang="en">
                <a:solidFill>
                  <a:srgbClr val="000000"/>
                </a:solidFill>
              </a:rPr>
              <a:t>                                                           </a:t>
            </a:r>
            <a:r>
              <a:rPr lang="en" u="sng">
                <a:solidFill>
                  <a:schemeClr val="hlink"/>
                </a:solidFill>
                <a:hlinkClick action="ppaction://hlinksldjump" r:id="rId4"/>
              </a:rPr>
              <a:t>Respawn</a:t>
            </a:r>
            <a:endParaRPr u="sng">
              <a:solidFill>
                <a:srgbClr val="00FFFF"/>
              </a:solidFill>
            </a:endParaRPr>
          </a:p>
        </p:txBody>
      </p:sp>
      <p:pic>
        <p:nvPicPr>
          <p:cNvPr id="70" name="Google Shape;70;p15"/>
          <p:cNvPicPr preferRelativeResize="0"/>
          <p:nvPr/>
        </p:nvPicPr>
        <p:blipFill>
          <a:blip r:embed="rId5">
            <a:alphaModFix/>
          </a:blip>
          <a:stretch>
            <a:fillRect/>
          </a:stretch>
        </p:blipFill>
        <p:spPr>
          <a:xfrm>
            <a:off x="476250" y="3190850"/>
            <a:ext cx="1595450" cy="1595450"/>
          </a:xfrm>
          <a:prstGeom prst="rect">
            <a:avLst/>
          </a:prstGeom>
          <a:noFill/>
          <a:ln>
            <a:noFill/>
          </a:ln>
        </p:spPr>
      </p:pic>
      <p:pic>
        <p:nvPicPr>
          <p:cNvPr id="71" name="Google Shape;71;p15"/>
          <p:cNvPicPr preferRelativeResize="0"/>
          <p:nvPr/>
        </p:nvPicPr>
        <p:blipFill>
          <a:blip r:embed="rId6">
            <a:alphaModFix/>
          </a:blip>
          <a:stretch>
            <a:fillRect/>
          </a:stretch>
        </p:blipFill>
        <p:spPr>
          <a:xfrm>
            <a:off x="6417475" y="3550000"/>
            <a:ext cx="2393175" cy="1236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222700" y="343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Go right</a:t>
            </a:r>
            <a:endParaRPr>
              <a:solidFill>
                <a:srgbClr val="FF00FF"/>
              </a:solidFill>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Yay! You find a forest! But </a:t>
            </a:r>
            <a:r>
              <a:rPr lang="en">
                <a:solidFill>
                  <a:srgbClr val="FF00FF"/>
                </a:solidFill>
              </a:rPr>
              <a:t>it's</a:t>
            </a:r>
            <a:r>
              <a:rPr lang="en">
                <a:solidFill>
                  <a:srgbClr val="FF00FF"/>
                </a:solidFill>
              </a:rPr>
              <a:t> </a:t>
            </a:r>
            <a:r>
              <a:rPr lang="en">
                <a:solidFill>
                  <a:srgbClr val="FF00FF"/>
                </a:solidFill>
              </a:rPr>
              <a:t>getting</a:t>
            </a:r>
            <a:r>
              <a:rPr lang="en">
                <a:solidFill>
                  <a:srgbClr val="FF00FF"/>
                </a:solidFill>
              </a:rPr>
              <a:t> dark, and you </a:t>
            </a:r>
            <a:r>
              <a:rPr lang="en">
                <a:solidFill>
                  <a:srgbClr val="FF00FF"/>
                </a:solidFill>
              </a:rPr>
              <a:t>don't</a:t>
            </a:r>
            <a:r>
              <a:rPr lang="en">
                <a:solidFill>
                  <a:srgbClr val="FF00FF"/>
                </a:solidFill>
              </a:rPr>
              <a:t> know if you should:</a:t>
            </a:r>
            <a:endParaRPr>
              <a:solidFill>
                <a:srgbClr val="FF00FF"/>
              </a:solidFill>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u="sng">
                <a:solidFill>
                  <a:schemeClr val="hlink"/>
                </a:solidFill>
                <a:hlinkClick action="ppaction://hlinksldjump" r:id="rId4"/>
              </a:rPr>
              <a:t>Get wood</a:t>
            </a:r>
            <a:r>
              <a:rPr lang="en"/>
              <a:t> </a:t>
            </a:r>
            <a:endParaRPr/>
          </a:p>
          <a:p>
            <a:pPr indent="-342900" lvl="0" marL="457200" rtl="0" algn="l">
              <a:spcBef>
                <a:spcPts val="0"/>
              </a:spcBef>
              <a:spcAft>
                <a:spcPts val="0"/>
              </a:spcAft>
              <a:buSzPts val="1800"/>
              <a:buChar char="●"/>
            </a:pPr>
            <a:r>
              <a:rPr lang="en" u="sng">
                <a:solidFill>
                  <a:schemeClr val="hlink"/>
                </a:solidFill>
                <a:hlinkClick action="ppaction://hlinksldjump" r:id="rId5"/>
              </a:rPr>
              <a:t>Mine dirt and </a:t>
            </a:r>
            <a:r>
              <a:rPr lang="en" u="sng">
                <a:solidFill>
                  <a:schemeClr val="hlink"/>
                </a:solidFill>
                <a:hlinkClick action="ppaction://hlinksldjump" r:id="rId6"/>
              </a:rPr>
              <a:t>build</a:t>
            </a:r>
            <a:r>
              <a:rPr lang="en" u="sng">
                <a:solidFill>
                  <a:schemeClr val="hlink"/>
                </a:solidFill>
                <a:hlinkClick action="ppaction://hlinksldjump" r:id="rId7"/>
              </a:rPr>
              <a:t> small shelter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2402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rPr>
              <a:t>Dirt plan</a:t>
            </a:r>
            <a:endParaRPr>
              <a:solidFill>
                <a:srgbClr val="FFFF00"/>
              </a:solidFill>
            </a:endParaRPr>
          </a:p>
        </p:txBody>
      </p:sp>
      <p:sp>
        <p:nvSpPr>
          <p:cNvPr id="83" name="Google Shape;83;p17"/>
          <p:cNvSpPr txBox="1"/>
          <p:nvPr>
            <p:ph idx="1" type="body"/>
          </p:nvPr>
        </p:nvSpPr>
        <p:spPr>
          <a:xfrm>
            <a:off x="240275" y="319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 The sun has gone down and the moon has gone up you mine away, but it is to late! Zombies and creepers </a:t>
            </a:r>
            <a:r>
              <a:rPr lang="en">
                <a:solidFill>
                  <a:srgbClr val="FF0000"/>
                </a:solidFill>
              </a:rPr>
              <a:t>surround you. You accidentally look at one of the creepers. It flashes then explodes. </a:t>
            </a:r>
            <a:endParaRPr>
              <a:solidFill>
                <a:srgbClr val="FF0000"/>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457200" lvl="0" marL="3200400" rtl="0" algn="l">
              <a:spcBef>
                <a:spcPts val="1600"/>
              </a:spcBef>
              <a:spcAft>
                <a:spcPts val="0"/>
              </a:spcAft>
              <a:buNone/>
            </a:pPr>
            <a:r>
              <a:rPr lang="en"/>
              <a:t> </a:t>
            </a:r>
            <a:r>
              <a:rPr lang="en" u="sng">
                <a:solidFill>
                  <a:schemeClr val="hlink"/>
                </a:solidFill>
                <a:hlinkClick action="ppaction://hlinksldjump" r:id="rId4"/>
              </a:rPr>
              <a:t>Respawn</a:t>
            </a:r>
            <a:endParaRPr u="sng">
              <a:solidFill>
                <a:srgbClr val="00FFFF"/>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83150" y="-130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wood</a:t>
            </a:r>
            <a:endParaRPr/>
          </a:p>
        </p:txBody>
      </p:sp>
      <p:sp>
        <p:nvSpPr>
          <p:cNvPr id="89" name="Google Shape;89;p18"/>
          <p:cNvSpPr txBox="1"/>
          <p:nvPr>
            <p:ph idx="1" type="body"/>
          </p:nvPr>
        </p:nvSpPr>
        <p:spPr>
          <a:xfrm>
            <a:off x="311700" y="2512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You go to get some wood. It just so happens that you are under some leaves that are 3 blocks high! The sun has gone up, and you want to do more exploring. But you need some more materials. </a:t>
            </a:r>
            <a:endParaRPr>
              <a:solidFill>
                <a:srgbClr val="000000"/>
              </a:solidFill>
            </a:endParaRPr>
          </a:p>
          <a:p>
            <a:pPr indent="0" lvl="0" marL="0" rtl="0" algn="l">
              <a:spcBef>
                <a:spcPts val="1600"/>
              </a:spcBef>
              <a:spcAft>
                <a:spcPts val="0"/>
              </a:spcAft>
              <a:buNone/>
            </a:pPr>
            <a:r>
              <a:rPr lang="en">
                <a:solidFill>
                  <a:srgbClr val="000000"/>
                </a:solidFill>
              </a:rPr>
              <a:t>Do you,</a:t>
            </a:r>
            <a:endParaRPr>
              <a:solidFill>
                <a:srgbClr val="000000"/>
              </a:solidFill>
            </a:endParaRPr>
          </a:p>
          <a:p>
            <a:pPr indent="-342900" lvl="0" marL="457200" rtl="0" algn="l">
              <a:spcBef>
                <a:spcPts val="1600"/>
              </a:spcBef>
              <a:spcAft>
                <a:spcPts val="0"/>
              </a:spcAft>
              <a:buClr>
                <a:srgbClr val="000000"/>
              </a:buClr>
              <a:buSzPts val="1800"/>
              <a:buChar char="●"/>
            </a:pPr>
            <a:r>
              <a:rPr lang="en" u="sng">
                <a:solidFill>
                  <a:schemeClr val="hlink"/>
                </a:solidFill>
                <a:hlinkClick action="ppaction://hlinksldjump" r:id="rId4"/>
              </a:rPr>
              <a:t>Make a crafting table</a:t>
            </a:r>
            <a:endParaRPr>
              <a:solidFill>
                <a:srgbClr val="000000"/>
              </a:solidFill>
            </a:endParaRPr>
          </a:p>
          <a:p>
            <a:pPr indent="-342900" lvl="0" marL="457200" rtl="0" algn="l">
              <a:spcBef>
                <a:spcPts val="0"/>
              </a:spcBef>
              <a:spcAft>
                <a:spcPts val="0"/>
              </a:spcAft>
              <a:buClr>
                <a:srgbClr val="000000"/>
              </a:buClr>
              <a:buSzPts val="1800"/>
              <a:buChar char="●"/>
            </a:pPr>
            <a:r>
              <a:rPr lang="en" u="sng">
                <a:solidFill>
                  <a:schemeClr val="hlink"/>
                </a:solidFill>
                <a:hlinkClick action="ppaction://hlinksldjump" r:id="rId5"/>
              </a:rPr>
              <a:t>Just run right</a:t>
            </a:r>
            <a:endParaRPr>
              <a:solidFill>
                <a:srgbClr val="000000"/>
              </a:solidFill>
            </a:endParaRPr>
          </a:p>
        </p:txBody>
      </p:sp>
      <p:pic>
        <p:nvPicPr>
          <p:cNvPr id="90" name="Google Shape;90;p18"/>
          <p:cNvPicPr preferRelativeResize="0"/>
          <p:nvPr/>
        </p:nvPicPr>
        <p:blipFill>
          <a:blip r:embed="rId6">
            <a:alphaModFix/>
          </a:blip>
          <a:stretch>
            <a:fillRect/>
          </a:stretch>
        </p:blipFill>
        <p:spPr>
          <a:xfrm>
            <a:off x="6167450" y="1916875"/>
            <a:ext cx="2321725" cy="232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71250" y="135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rPr>
              <a:t>Just run</a:t>
            </a:r>
            <a:endParaRPr>
              <a:solidFill>
                <a:srgbClr val="FFFF00"/>
              </a:solidFill>
            </a:endParaRPr>
          </a:p>
        </p:txBody>
      </p:sp>
      <p:sp>
        <p:nvSpPr>
          <p:cNvPr id="96" name="Google Shape;96;p19"/>
          <p:cNvSpPr txBox="1"/>
          <p:nvPr>
            <p:ph idx="1" type="body"/>
          </p:nvPr>
        </p:nvSpPr>
        <p:spPr>
          <a:xfrm>
            <a:off x="240250" y="6048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You sprint right but after the day has ended, you </a:t>
            </a:r>
            <a:r>
              <a:rPr lang="en">
                <a:solidFill>
                  <a:srgbClr val="FF0000"/>
                </a:solidFill>
              </a:rPr>
              <a:t>can't run anymore. You forgot one thing that really matters, </a:t>
            </a:r>
            <a:r>
              <a:rPr lang="en" u="sng">
                <a:solidFill>
                  <a:srgbClr val="FF0000"/>
                </a:solidFill>
              </a:rPr>
              <a:t>your hunger.</a:t>
            </a:r>
            <a:r>
              <a:rPr lang="en">
                <a:solidFill>
                  <a:srgbClr val="FF0000"/>
                </a:solidFill>
              </a:rPr>
              <a:t> You start to take damage, then die of hunger.</a:t>
            </a:r>
            <a:endParaRPr>
              <a:solidFill>
                <a:srgbClr val="FF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r>
              <a:rPr lang="en" u="sng">
                <a:solidFill>
                  <a:schemeClr val="hlink"/>
                </a:solidFill>
                <a:hlinkClick action="ppaction://hlinksldjump" r:id="rId5"/>
              </a:rPr>
              <a:t> Respawn</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5">
            <a:alphaModFix/>
          </a:blip>
          <a:stretch>
            <a:fillRect/>
          </a:stretch>
        </p:blipFill>
        <p:spPr>
          <a:xfrm>
            <a:off x="4191000" y="3333750"/>
            <a:ext cx="2730490" cy="1535900"/>
          </a:xfrm>
          <a:prstGeom prst="rect">
            <a:avLst/>
          </a:prstGeom>
          <a:noFill/>
          <a:ln>
            <a:noFill/>
          </a:ln>
        </p:spPr>
      </p:pic>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Crafting</a:t>
            </a:r>
            <a:endParaRPr/>
          </a:p>
        </p:txBody>
      </p:sp>
      <p:sp>
        <p:nvSpPr>
          <p:cNvPr id="103" name="Google Shape;103;p20"/>
          <p:cNvSpPr txBox="1"/>
          <p:nvPr>
            <p:ph idx="1" type="body"/>
          </p:nvPr>
        </p:nvSpPr>
        <p:spPr>
          <a:xfrm>
            <a:off x="311700" y="1223925"/>
            <a:ext cx="85206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rPr>
              <a:t> You quickly make a crafting table, and then you see a chest on the top of a tree. You use the dirt you collected (in case of </a:t>
            </a:r>
            <a:r>
              <a:rPr lang="en">
                <a:solidFill>
                  <a:srgbClr val="FF00FF"/>
                </a:solidFill>
              </a:rPr>
              <a:t>emergencies</a:t>
            </a:r>
            <a:r>
              <a:rPr lang="en">
                <a:solidFill>
                  <a:srgbClr val="FF00FF"/>
                </a:solidFill>
              </a:rPr>
              <a:t>) and built your way to the chest. You open it and see two </a:t>
            </a:r>
            <a:r>
              <a:rPr lang="en">
                <a:solidFill>
                  <a:srgbClr val="FF00FF"/>
                </a:solidFill>
              </a:rPr>
              <a:t>diamonds</a:t>
            </a:r>
            <a:r>
              <a:rPr lang="en">
                <a:solidFill>
                  <a:srgbClr val="FF00FF"/>
                </a:solidFill>
              </a:rPr>
              <a:t>!!! With your </a:t>
            </a:r>
            <a:r>
              <a:rPr lang="en">
                <a:solidFill>
                  <a:srgbClr val="FF00FF"/>
                </a:solidFill>
              </a:rPr>
              <a:t>crafting table,you make a diamond sword.</a:t>
            </a:r>
            <a:r>
              <a:rPr lang="en">
                <a:solidFill>
                  <a:srgbClr val="FF00FF"/>
                </a:solidFill>
              </a:rPr>
              <a:t> Now you are ready for anything! But                                               you need to find shelter. Do you,</a:t>
            </a:r>
            <a:endParaRPr>
              <a:solidFill>
                <a:srgbClr val="FF00FF"/>
              </a:solidFill>
            </a:endParaRPr>
          </a:p>
          <a:p>
            <a:pPr indent="-342900" lvl="0" marL="457200" rtl="0" algn="l">
              <a:spcBef>
                <a:spcPts val="1600"/>
              </a:spcBef>
              <a:spcAft>
                <a:spcPts val="0"/>
              </a:spcAft>
              <a:buSzPts val="1800"/>
              <a:buChar char="●"/>
            </a:pPr>
            <a:r>
              <a:rPr lang="en" u="sng">
                <a:solidFill>
                  <a:schemeClr val="hlink"/>
                </a:solidFill>
                <a:hlinkClick action="ppaction://hlinksldjump" r:id="rId6"/>
              </a:rPr>
              <a:t>Use your wood you collected</a:t>
            </a:r>
            <a:endParaRPr/>
          </a:p>
          <a:p>
            <a:pPr indent="-342900" lvl="0" marL="457200" rtl="0" algn="l">
              <a:spcBef>
                <a:spcPts val="0"/>
              </a:spcBef>
              <a:spcAft>
                <a:spcPts val="0"/>
              </a:spcAft>
              <a:buSzPts val="1800"/>
              <a:buChar char="●"/>
            </a:pPr>
            <a:r>
              <a:rPr lang="en" u="sng">
                <a:solidFill>
                  <a:schemeClr val="hlink"/>
                </a:solidFill>
                <a:hlinkClick action="ppaction://hlinksldjump" r:id="rId7"/>
              </a:rPr>
              <a:t>Head right  </a:t>
            </a:r>
            <a:r>
              <a:rPr lang="en"/>
              <a:t>                                   YAY!!!!!!!!                                                            </a:t>
            </a:r>
            <a:endParaRPr/>
          </a:p>
          <a:p>
            <a:pPr indent="0" lvl="0" marL="0" rtl="0" algn="l">
              <a:spcBef>
                <a:spcPts val="1600"/>
              </a:spcBef>
              <a:spcAft>
                <a:spcPts val="1600"/>
              </a:spcAft>
              <a:buNone/>
            </a:pPr>
            <a:r>
              <a:t/>
            </a:r>
            <a:endParaRPr/>
          </a:p>
        </p:txBody>
      </p:sp>
      <p:pic>
        <p:nvPicPr>
          <p:cNvPr id="104" name="Google Shape;104;p20"/>
          <p:cNvPicPr preferRelativeResize="0"/>
          <p:nvPr/>
        </p:nvPicPr>
        <p:blipFill rotWithShape="1">
          <a:blip r:embed="rId8">
            <a:alphaModFix/>
          </a:blip>
          <a:srcRect b="9342" l="16819" r="0" t="9350"/>
          <a:stretch/>
        </p:blipFill>
        <p:spPr>
          <a:xfrm>
            <a:off x="6869900" y="2571750"/>
            <a:ext cx="1059675" cy="1035850"/>
          </a:xfrm>
          <a:prstGeom prst="rect">
            <a:avLst/>
          </a:prstGeom>
          <a:noFill/>
          <a:ln>
            <a:noFill/>
          </a:ln>
        </p:spPr>
      </p:pic>
      <p:pic>
        <p:nvPicPr>
          <p:cNvPr id="105" name="Google Shape;105;p20"/>
          <p:cNvPicPr preferRelativeResize="0"/>
          <p:nvPr/>
        </p:nvPicPr>
        <p:blipFill rotWithShape="1">
          <a:blip r:embed="rId8">
            <a:alphaModFix/>
          </a:blip>
          <a:srcRect b="27336" l="21096" r="21090" t="13288"/>
          <a:stretch/>
        </p:blipFill>
        <p:spPr>
          <a:xfrm>
            <a:off x="6107900" y="2226475"/>
            <a:ext cx="881050" cy="904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Run</a:t>
            </a:r>
            <a:r>
              <a:rPr lang="en">
                <a:solidFill>
                  <a:srgbClr val="FF0000"/>
                </a:solidFill>
              </a:rPr>
              <a:t> right</a:t>
            </a:r>
            <a:endParaRPr>
              <a:solidFill>
                <a:srgbClr val="FF0000"/>
              </a:solidFill>
            </a:endParaRPr>
          </a:p>
        </p:txBody>
      </p:sp>
      <p:sp>
        <p:nvSpPr>
          <p:cNvPr id="111" name="Google Shape;111;p21"/>
          <p:cNvSpPr txBox="1"/>
          <p:nvPr>
            <p:ph idx="1" type="body"/>
          </p:nvPr>
        </p:nvSpPr>
        <p:spPr>
          <a:xfrm>
            <a:off x="311700" y="5727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rPr>
              <a:t>You run but the sun sets fast. You see light up </a:t>
            </a:r>
            <a:r>
              <a:rPr lang="en">
                <a:solidFill>
                  <a:srgbClr val="FFFF00"/>
                </a:solidFill>
              </a:rPr>
              <a:t>ahead, but that light is lava! You try to go around it but it is like a river of lava. You try to jump to the other side, but you miss. </a:t>
            </a:r>
            <a:endParaRPr>
              <a:solidFill>
                <a:srgbClr val="FFFF00"/>
              </a:solidFill>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                                            You have burned to death</a:t>
            </a:r>
            <a:endParaRPr/>
          </a:p>
          <a:p>
            <a:pPr indent="0" lvl="0" marL="0" rtl="0" algn="l">
              <a:spcBef>
                <a:spcPts val="1600"/>
              </a:spcBef>
              <a:spcAft>
                <a:spcPts val="0"/>
              </a:spcAft>
              <a:buNone/>
            </a:pPr>
            <a:r>
              <a:rPr lang="en"/>
              <a:t>                                                        </a:t>
            </a:r>
            <a:r>
              <a:rPr lang="en" u="sng">
                <a:solidFill>
                  <a:schemeClr val="hlink"/>
                </a:solidFill>
                <a:hlinkClick action="ppaction://hlinksldjump" r:id="rId4"/>
              </a:rPr>
              <a:t>Respawn</a:t>
            </a:r>
            <a:endParaRPr/>
          </a:p>
          <a:p>
            <a:pPr indent="0" lvl="0" marL="0" rtl="0" algn="l">
              <a:spcBef>
                <a:spcPts val="1600"/>
              </a:spcBef>
              <a:spcAft>
                <a:spcPts val="1600"/>
              </a:spcAft>
              <a:buNone/>
            </a:pP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