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6BDD9-C602-4928-9B80-A8813E7E7B33}"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2569466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6BDD9-C602-4928-9B80-A8813E7E7B33}"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879563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6BDD9-C602-4928-9B80-A8813E7E7B33}"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781520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6BDD9-C602-4928-9B80-A8813E7E7B33}"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3307457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6BDD9-C602-4928-9B80-A8813E7E7B33}" type="datetimeFigureOut">
              <a:rPr lang="en-US" smtClean="0"/>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2297217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6BDD9-C602-4928-9B80-A8813E7E7B33}"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1563213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6BDD9-C602-4928-9B80-A8813E7E7B33}" type="datetimeFigureOut">
              <a:rPr lang="en-US" smtClean="0"/>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4274987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6BDD9-C602-4928-9B80-A8813E7E7B33}" type="datetimeFigureOut">
              <a:rPr lang="en-US" smtClean="0"/>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36549760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6BDD9-C602-4928-9B80-A8813E7E7B33}" type="datetimeFigureOut">
              <a:rPr lang="en-US" smtClean="0"/>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3340842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6BDD9-C602-4928-9B80-A8813E7E7B33}"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37030444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6BDD9-C602-4928-9B80-A8813E7E7B33}" type="datetimeFigureOut">
              <a:rPr lang="en-US" smtClean="0"/>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67EBA2-8CB9-4B2B-B9AF-04BF1624A659}" type="slidenum">
              <a:rPr lang="en-US" smtClean="0"/>
              <a:t>‹#›</a:t>
            </a:fld>
            <a:endParaRPr lang="en-US"/>
          </a:p>
        </p:txBody>
      </p:sp>
    </p:spTree>
    <p:extLst>
      <p:ext uri="{BB962C8B-B14F-4D97-AF65-F5344CB8AC3E}">
        <p14:creationId xmlns:p14="http://schemas.microsoft.com/office/powerpoint/2010/main" val="42699153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96BDD9-C602-4928-9B80-A8813E7E7B33}" type="datetimeFigureOut">
              <a:rPr lang="en-US" smtClean="0"/>
              <a:t>12/15/2017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EBA2-8CB9-4B2B-B9AF-04BF1624A659}" type="slidenum">
              <a:rPr lang="en-US" smtClean="0"/>
              <a:t>‹#›</a:t>
            </a:fld>
            <a:endParaRPr lang="en-US"/>
          </a:p>
        </p:txBody>
      </p:sp>
    </p:spTree>
    <p:extLst>
      <p:ext uri="{BB962C8B-B14F-4D97-AF65-F5344CB8AC3E}">
        <p14:creationId xmlns:p14="http://schemas.microsoft.com/office/powerpoint/2010/main" val="24821022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latin typeface="Stencil" panose="040409050D0802020404" pitchFamily="82" charset="0"/>
              </a:rPr>
              <a:t>Wolf Attack!</a:t>
            </a:r>
            <a:endParaRPr lang="en-US" sz="9600" dirty="0">
              <a:latin typeface="Stencil" panose="040409050D0802020404" pitchFamily="82" charset="0"/>
            </a:endParaRPr>
          </a:p>
        </p:txBody>
      </p:sp>
      <p:sp>
        <p:nvSpPr>
          <p:cNvPr id="3" name="Subtitle 2"/>
          <p:cNvSpPr>
            <a:spLocks noGrp="1"/>
          </p:cNvSpPr>
          <p:nvPr>
            <p:ph type="subTitle" idx="1"/>
          </p:nvPr>
        </p:nvSpPr>
        <p:spPr/>
        <p:txBody>
          <a:bodyPr/>
          <a:lstStyle/>
          <a:p>
            <a:r>
              <a:rPr lang="en-US" dirty="0" smtClean="0">
                <a:solidFill>
                  <a:srgbClr val="FF0000"/>
                </a:solidFill>
                <a:latin typeface="Stencil" panose="040409050D0802020404" pitchFamily="82" charset="0"/>
              </a:rPr>
              <a:t>By Stephanie</a:t>
            </a:r>
            <a:endParaRPr lang="en-US" dirty="0">
              <a:solidFill>
                <a:srgbClr val="FF0000"/>
              </a:solidFill>
              <a:latin typeface="Stencil" panose="040409050D0802020404" pitchFamily="82" charset="0"/>
            </a:endParaRPr>
          </a:p>
        </p:txBody>
      </p:sp>
    </p:spTree>
    <p:extLst>
      <p:ext uri="{BB962C8B-B14F-4D97-AF65-F5344CB8AC3E}">
        <p14:creationId xmlns:p14="http://schemas.microsoft.com/office/powerpoint/2010/main" val="711932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latin typeface="Stencil" panose="040409050D0802020404" pitchFamily="82" charset="0"/>
              </a:rPr>
              <a:t> </a:t>
            </a:r>
            <a:r>
              <a:rPr lang="en-US" sz="6000" dirty="0" smtClean="0">
                <a:latin typeface="Arial Black" panose="020B0A04020102020204" pitchFamily="34" charset="0"/>
              </a:rPr>
              <a:t>One cold fall morning,</a:t>
            </a:r>
            <a:endParaRPr lang="en-US" sz="6000" dirty="0">
              <a:latin typeface="Stencil" panose="040409050D0802020404" pitchFamily="82" charset="0"/>
            </a:endParaRPr>
          </a:p>
        </p:txBody>
      </p:sp>
      <p:sp>
        <p:nvSpPr>
          <p:cNvPr id="3" name="Content Placeholder 2"/>
          <p:cNvSpPr>
            <a:spLocks noGrp="1"/>
          </p:cNvSpPr>
          <p:nvPr>
            <p:ph idx="1"/>
          </p:nvPr>
        </p:nvSpPr>
        <p:spPr/>
        <p:txBody>
          <a:bodyPr/>
          <a:lstStyle/>
          <a:p>
            <a:r>
              <a:rPr lang="en-US" dirty="0" smtClean="0">
                <a:latin typeface="Baskerville Old Face" panose="02020602080505020303" pitchFamily="18" charset="0"/>
              </a:rPr>
              <a:t>You go camping </a:t>
            </a:r>
            <a:r>
              <a:rPr lang="en-US" dirty="0">
                <a:latin typeface="Baskerville Old Face" panose="02020602080505020303" pitchFamily="18" charset="0"/>
              </a:rPr>
              <a:t>in the mountains. </a:t>
            </a:r>
            <a:r>
              <a:rPr lang="en-US" dirty="0" smtClean="0">
                <a:latin typeface="Baskerville Old Face" panose="02020602080505020303" pitchFamily="18" charset="0"/>
              </a:rPr>
              <a:t>As you</a:t>
            </a:r>
            <a:r>
              <a:rPr lang="en-US" dirty="0" smtClean="0">
                <a:latin typeface="Baskerville Old Face" panose="02020602080505020303" pitchFamily="18" charset="0"/>
              </a:rPr>
              <a:t> pitch </a:t>
            </a:r>
            <a:r>
              <a:rPr lang="en-US" dirty="0">
                <a:latin typeface="Baskerville Old Face" panose="02020602080505020303" pitchFamily="18" charset="0"/>
              </a:rPr>
              <a:t>up </a:t>
            </a:r>
            <a:r>
              <a:rPr lang="en-US" dirty="0" smtClean="0">
                <a:latin typeface="Baskerville Old Face" panose="02020602080505020303" pitchFamily="18" charset="0"/>
              </a:rPr>
              <a:t>your</a:t>
            </a:r>
            <a:r>
              <a:rPr lang="en-US" dirty="0" smtClean="0">
                <a:latin typeface="Baskerville Old Face" panose="02020602080505020303" pitchFamily="18" charset="0"/>
              </a:rPr>
              <a:t> </a:t>
            </a:r>
            <a:r>
              <a:rPr lang="en-US" dirty="0">
                <a:latin typeface="Baskerville Old Face" panose="02020602080505020303" pitchFamily="18" charset="0"/>
              </a:rPr>
              <a:t>tent, a pack of </a:t>
            </a:r>
            <a:r>
              <a:rPr lang="en-US" dirty="0" smtClean="0">
                <a:latin typeface="Baskerville Old Face" panose="02020602080505020303" pitchFamily="18" charset="0"/>
              </a:rPr>
              <a:t>wolfs </a:t>
            </a:r>
            <a:r>
              <a:rPr lang="en-US" dirty="0" err="1" smtClean="0">
                <a:latin typeface="Baskerville Old Face" panose="02020602080505020303" pitchFamily="18" charset="0"/>
              </a:rPr>
              <a:t>aproaches</a:t>
            </a:r>
            <a:r>
              <a:rPr lang="en-US" dirty="0" smtClean="0">
                <a:latin typeface="Baskerville Old Face" panose="02020602080505020303" pitchFamily="18" charset="0"/>
              </a:rPr>
              <a:t> you. </a:t>
            </a:r>
            <a:r>
              <a:rPr lang="en-US" dirty="0">
                <a:latin typeface="Baskerville Old Face" panose="02020602080505020303" pitchFamily="18" charset="0"/>
              </a:rPr>
              <a:t>The leader of the </a:t>
            </a:r>
            <a:r>
              <a:rPr lang="en-US" dirty="0" smtClean="0">
                <a:latin typeface="Baskerville Old Face" panose="02020602080505020303" pitchFamily="18" charset="0"/>
              </a:rPr>
              <a:t>pack tells you in </a:t>
            </a:r>
            <a:r>
              <a:rPr lang="en-US" dirty="0">
                <a:latin typeface="Baskerville Old Face" panose="02020602080505020303" pitchFamily="18" charset="0"/>
              </a:rPr>
              <a:t>a gravely voice, ”Hey! This is wolf territory!” </a:t>
            </a:r>
            <a:r>
              <a:rPr lang="en-US" dirty="0" smtClean="0">
                <a:latin typeface="Baskerville Old Face" panose="02020602080505020303" pitchFamily="18" charset="0"/>
              </a:rPr>
              <a:t>he shouts.” </a:t>
            </a:r>
            <a:r>
              <a:rPr lang="en-US" dirty="0">
                <a:latin typeface="Baskerville Old Face" panose="02020602080505020303" pitchFamily="18" charset="0"/>
              </a:rPr>
              <a:t>You have two choices.1,you can  stay  and live with us, or you can go home for a surprise.”</a:t>
            </a:r>
          </a:p>
          <a:p>
            <a:pPr marL="0" indent="0">
              <a:buNone/>
            </a:pPr>
            <a:r>
              <a:rPr lang="en-US" dirty="0" smtClean="0">
                <a:latin typeface="Bauhaus 93" panose="04030905020B02020C02" pitchFamily="82" charset="0"/>
              </a:rPr>
              <a:t> Do you,</a:t>
            </a:r>
          </a:p>
          <a:p>
            <a:r>
              <a:rPr lang="en-US" dirty="0" smtClean="0">
                <a:latin typeface="Stencil" panose="040409050D0802020404" pitchFamily="82" charset="0"/>
              </a:rPr>
              <a:t>Go </a:t>
            </a:r>
            <a:r>
              <a:rPr lang="en-US" dirty="0" err="1" smtClean="0">
                <a:latin typeface="Stencil" panose="040409050D0802020404" pitchFamily="82" charset="0"/>
              </a:rPr>
              <a:t>HoME</a:t>
            </a:r>
            <a:r>
              <a:rPr lang="en-US" dirty="0">
                <a:latin typeface="Stencil" panose="040409050D0802020404" pitchFamily="82" charset="0"/>
              </a:rPr>
              <a:t> </a:t>
            </a:r>
            <a:r>
              <a:rPr lang="en-US" dirty="0" smtClean="0">
                <a:latin typeface="Stencil" panose="040409050D0802020404" pitchFamily="82" charset="0"/>
              </a:rPr>
              <a:t>,</a:t>
            </a:r>
            <a:r>
              <a:rPr lang="en-US" dirty="0" smtClean="0">
                <a:latin typeface="+mj-lt"/>
              </a:rPr>
              <a:t> or,</a:t>
            </a:r>
            <a:endParaRPr lang="en-US" dirty="0" smtClean="0">
              <a:latin typeface="Stencil" panose="040409050D0802020404" pitchFamily="82" charset="0"/>
            </a:endParaRPr>
          </a:p>
          <a:p>
            <a:r>
              <a:rPr lang="en-US" dirty="0" smtClean="0">
                <a:latin typeface="Stencil" panose="040409050D0802020404" pitchFamily="82" charset="0"/>
              </a:rPr>
              <a:t>STAY with the wolfs</a:t>
            </a:r>
            <a:endParaRPr lang="en-US" dirty="0" smtClean="0">
              <a:latin typeface="Stencil" panose="040409050D0802020404" pitchFamily="82" charset="0"/>
            </a:endParaRPr>
          </a:p>
        </p:txBody>
      </p:sp>
    </p:spTree>
    <p:extLst>
      <p:ext uri="{BB962C8B-B14F-4D97-AF65-F5344CB8AC3E}">
        <p14:creationId xmlns:p14="http://schemas.microsoft.com/office/powerpoint/2010/main" val="24037101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tencil" panose="040409050D0802020404" pitchFamily="82" charset="0"/>
              </a:rPr>
              <a:t>STAY with us!!!!!!!</a:t>
            </a:r>
            <a:endParaRPr lang="en-US" dirty="0">
              <a:latin typeface="Stencil" panose="040409050D0802020404" pitchFamily="82" charset="0"/>
            </a:endParaRPr>
          </a:p>
        </p:txBody>
      </p:sp>
      <p:sp>
        <p:nvSpPr>
          <p:cNvPr id="3" name="Content Placeholder 2"/>
          <p:cNvSpPr>
            <a:spLocks noGrp="1"/>
          </p:cNvSpPr>
          <p:nvPr>
            <p:ph idx="1"/>
          </p:nvPr>
        </p:nvSpPr>
        <p:spPr/>
        <p:txBody>
          <a:bodyPr/>
          <a:lstStyle/>
          <a:p>
            <a:pPr marL="0" indent="0">
              <a:buNone/>
            </a:pPr>
            <a:r>
              <a:rPr lang="en-US" dirty="0" smtClean="0"/>
              <a:t>	You decide to stay. At night you peek out you tent to see all the wolfs sleeping around your tent. You want to escape and don’t know how. Then you see the emergency escape door. But you remember that you pitched your tent on the side of the mountain! </a:t>
            </a:r>
            <a:r>
              <a:rPr lang="en-US" dirty="0" smtClean="0">
                <a:latin typeface="Stencil" panose="040409050D0802020404" pitchFamily="82" charset="0"/>
              </a:rPr>
              <a:t>Do you,</a:t>
            </a:r>
          </a:p>
          <a:p>
            <a:r>
              <a:rPr lang="en-US" dirty="0" smtClean="0">
                <a:latin typeface="Stencil" panose="040409050D0802020404" pitchFamily="82" charset="0"/>
              </a:rPr>
              <a:t>Pack your things and go out the emergency </a:t>
            </a:r>
            <a:r>
              <a:rPr lang="en-US" dirty="0" err="1" smtClean="0">
                <a:latin typeface="Stencil" panose="040409050D0802020404" pitchFamily="82" charset="0"/>
              </a:rPr>
              <a:t>door,</a:t>
            </a:r>
            <a:r>
              <a:rPr lang="en-US" dirty="0" err="1" smtClean="0">
                <a:latin typeface="+mj-lt"/>
              </a:rPr>
              <a:t>or</a:t>
            </a:r>
            <a:r>
              <a:rPr lang="en-US" dirty="0" smtClean="0">
                <a:latin typeface="+mj-lt"/>
              </a:rPr>
              <a:t>,</a:t>
            </a:r>
            <a:endParaRPr lang="en-US" dirty="0" smtClean="0">
              <a:latin typeface="Stencil" panose="040409050D0802020404" pitchFamily="82" charset="0"/>
            </a:endParaRPr>
          </a:p>
          <a:p>
            <a:r>
              <a:rPr lang="en-US" dirty="0" smtClean="0">
                <a:latin typeface="Stencil" panose="040409050D0802020404" pitchFamily="82" charset="0"/>
              </a:rPr>
              <a:t>Stay and sleep.</a:t>
            </a:r>
            <a:endParaRPr lang="en-US" dirty="0">
              <a:latin typeface="Stencil" panose="040409050D0802020404" pitchFamily="82" charset="0"/>
            </a:endParaRPr>
          </a:p>
        </p:txBody>
      </p:sp>
    </p:spTree>
    <p:extLst>
      <p:ext uri="{BB962C8B-B14F-4D97-AF65-F5344CB8AC3E}">
        <p14:creationId xmlns:p14="http://schemas.microsoft.com/office/powerpoint/2010/main" val="24807734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tencil" panose="040409050D0802020404" pitchFamily="82" charset="0"/>
              </a:rPr>
              <a:t>Come home!</a:t>
            </a:r>
            <a:endParaRPr lang="en-US" dirty="0">
              <a:latin typeface="Stencil" panose="040409050D0802020404" pitchFamily="82" charset="0"/>
            </a:endParaRPr>
          </a:p>
        </p:txBody>
      </p:sp>
      <p:sp>
        <p:nvSpPr>
          <p:cNvPr id="3" name="Content Placeholder 2"/>
          <p:cNvSpPr>
            <a:spLocks noGrp="1"/>
          </p:cNvSpPr>
          <p:nvPr>
            <p:ph idx="1"/>
          </p:nvPr>
        </p:nvSpPr>
        <p:spPr/>
        <p:txBody>
          <a:bodyPr/>
          <a:lstStyle/>
          <a:p>
            <a:pPr marL="0" indent="0">
              <a:buNone/>
            </a:pPr>
            <a:r>
              <a:rPr lang="en-US" dirty="0" smtClean="0"/>
              <a:t>	You tell the wolfs you’re going home. The tell you that you have to leave your stuff and they show you their bloody and sharp teeth. As you start down the mountain ,a strange looking eagle swoops down and goes in the direction of your house. When you get in your house you see nothing wrong but notice some tail feathers. You look up and a </a:t>
            </a:r>
            <a:r>
              <a:rPr lang="en-US" dirty="0" err="1" smtClean="0"/>
              <a:t>egale</a:t>
            </a:r>
            <a:r>
              <a:rPr lang="en-US" dirty="0" smtClean="0"/>
              <a:t> swoop down and bits you. </a:t>
            </a:r>
          </a:p>
          <a:p>
            <a:pPr marL="0" indent="0">
              <a:buNone/>
            </a:pPr>
            <a:endParaRPr lang="en-US" dirty="0"/>
          </a:p>
          <a:p>
            <a:pPr marL="0" indent="0">
              <a:buNone/>
            </a:pPr>
            <a:r>
              <a:rPr lang="en-US" sz="8800" dirty="0" smtClean="0"/>
              <a:t>YOU DIE! SORRY!</a:t>
            </a:r>
            <a:r>
              <a:rPr lang="en-US" sz="8800" dirty="0" smtClean="0">
                <a:sym typeface="Wingdings" panose="05000000000000000000" pitchFamily="2" charset="2"/>
              </a:rPr>
              <a:t>!</a:t>
            </a:r>
            <a:r>
              <a:rPr lang="en-US" dirty="0" smtClean="0"/>
              <a:t>         </a:t>
            </a:r>
            <a:endParaRPr lang="en-US" dirty="0"/>
          </a:p>
        </p:txBody>
      </p:sp>
    </p:spTree>
    <p:extLst>
      <p:ext uri="{BB962C8B-B14F-4D97-AF65-F5344CB8AC3E}">
        <p14:creationId xmlns:p14="http://schemas.microsoft.com/office/powerpoint/2010/main" val="3443233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Stencil" panose="040409050D0802020404" pitchFamily="82" charset="0"/>
              </a:rPr>
              <a:t>Sleep!!!!!</a:t>
            </a:r>
            <a:endParaRPr lang="en-US" dirty="0">
              <a:latin typeface="Stencil" panose="040409050D0802020404" pitchFamily="82" charset="0"/>
            </a:endParaRPr>
          </a:p>
        </p:txBody>
      </p:sp>
      <p:sp>
        <p:nvSpPr>
          <p:cNvPr id="3" name="Content Placeholder 2"/>
          <p:cNvSpPr>
            <a:spLocks noGrp="1"/>
          </p:cNvSpPr>
          <p:nvPr>
            <p:ph idx="1"/>
          </p:nvPr>
        </p:nvSpPr>
        <p:spPr/>
        <p:txBody>
          <a:bodyPr/>
          <a:lstStyle/>
          <a:p>
            <a:r>
              <a:rPr lang="en-US" dirty="0" smtClean="0"/>
              <a:t>You wake up and go out your tent. An eagle sprinkles some dust on you and you turn into a wolf !</a:t>
            </a:r>
          </a:p>
          <a:p>
            <a:endParaRPr lang="en-US" dirty="0"/>
          </a:p>
          <a:p>
            <a:endParaRPr lang="en-US" dirty="0" smtClean="0"/>
          </a:p>
          <a:p>
            <a:endParaRPr lang="en-US" dirty="0"/>
          </a:p>
          <a:p>
            <a:r>
              <a:rPr lang="en-US" sz="9600" smtClean="0"/>
              <a:t>U WIN!</a:t>
            </a:r>
            <a:r>
              <a:rPr lang="en-US" sz="9600" smtClean="0">
                <a:sym typeface="Wingdings" panose="05000000000000000000" pitchFamily="2" charset="2"/>
              </a:rPr>
              <a:t>!</a:t>
            </a:r>
            <a:endParaRPr lang="en-US" sz="9600" dirty="0"/>
          </a:p>
        </p:txBody>
      </p:sp>
    </p:spTree>
    <p:extLst>
      <p:ext uri="{BB962C8B-B14F-4D97-AF65-F5344CB8AC3E}">
        <p14:creationId xmlns:p14="http://schemas.microsoft.com/office/powerpoint/2010/main" val="4645672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125</Words>
  <Application>Microsoft Office PowerPoint</Application>
  <PresentationFormat>Widescreen</PresentationFormat>
  <Paragraphs>21</Paragraphs>
  <Slides>5</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5</vt:i4>
      </vt:variant>
    </vt:vector>
  </HeadingPairs>
  <TitlesOfParts>
    <vt:vector size="14" baseType="lpstr">
      <vt:lpstr>Arial</vt:lpstr>
      <vt:lpstr>Arial Black</vt:lpstr>
      <vt:lpstr>Baskerville Old Face</vt:lpstr>
      <vt:lpstr>Bauhaus 93</vt:lpstr>
      <vt:lpstr>Calibri</vt:lpstr>
      <vt:lpstr>Calibri Light</vt:lpstr>
      <vt:lpstr>Stencil</vt:lpstr>
      <vt:lpstr>Wingdings</vt:lpstr>
      <vt:lpstr>Office Theme</vt:lpstr>
      <vt:lpstr>Wolf Attack!</vt:lpstr>
      <vt:lpstr> One cold fall morning,</vt:lpstr>
      <vt:lpstr>STAY with us!!!!!!!</vt:lpstr>
      <vt:lpstr>Come home!</vt:lpstr>
      <vt:lpstr>Sleep!!!!!</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Wolf Attack!</dc:title>
  <dc:creator>Markham Classroom 114</dc:creator>
  <cp:lastModifiedBy>Markham Classroom 114</cp:lastModifiedBy>
  <cp:revision>8</cp:revision>
  <dcterms:created xsi:type="dcterms:W3CDTF">2017-11-17T17:26:39Z</dcterms:created>
  <dcterms:modified xsi:type="dcterms:W3CDTF">2017-12-15T17:32:17Z</dcterms:modified>
</cp:coreProperties>
</file>