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EC9EF-8602-44FA-87E5-6388FE306E17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3A59D-AA26-49F3-8ABD-67CA9A2A8C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9794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EC9EF-8602-44FA-87E5-6388FE306E17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3A59D-AA26-49F3-8ABD-67CA9A2A8C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53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EC9EF-8602-44FA-87E5-6388FE306E17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3A59D-AA26-49F3-8ABD-67CA9A2A8C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2539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EC9EF-8602-44FA-87E5-6388FE306E17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3A59D-AA26-49F3-8ABD-67CA9A2A8C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4708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EC9EF-8602-44FA-87E5-6388FE306E17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3A59D-AA26-49F3-8ABD-67CA9A2A8C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8772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EC9EF-8602-44FA-87E5-6388FE306E17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3A59D-AA26-49F3-8ABD-67CA9A2A8C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7968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EC9EF-8602-44FA-87E5-6388FE306E17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3A59D-AA26-49F3-8ABD-67CA9A2A8C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271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EC9EF-8602-44FA-87E5-6388FE306E17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3A59D-AA26-49F3-8ABD-67CA9A2A8C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492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EC9EF-8602-44FA-87E5-6388FE306E17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3A59D-AA26-49F3-8ABD-67CA9A2A8C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5483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EC9EF-8602-44FA-87E5-6388FE306E17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3A59D-AA26-49F3-8ABD-67CA9A2A8C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9417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EC9EF-8602-44FA-87E5-6388FE306E17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3A59D-AA26-49F3-8ABD-67CA9A2A8C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48678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4EC9EF-8602-44FA-87E5-6388FE306E17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83A59D-AA26-49F3-8ABD-67CA9A2A8C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1489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BIG question??!!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ABBYGAIL BELGARDE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4394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Popping the question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and your soon to be fiancé go to the park, on the way there you stop to get some ice cream</a:t>
            </a:r>
          </a:p>
          <a:p>
            <a:r>
              <a:rPr lang="en-US" dirty="0" smtClean="0"/>
              <a:t>You sit down on a bench </a:t>
            </a:r>
          </a:p>
          <a:p>
            <a:r>
              <a:rPr lang="en-US" dirty="0" smtClean="0"/>
              <a:t>He gets on one knee and says </a:t>
            </a:r>
          </a:p>
          <a:p>
            <a:r>
              <a:rPr lang="en-US" dirty="0" smtClean="0"/>
              <a:t>Will you make me the happiest man alive </a:t>
            </a:r>
          </a:p>
          <a:p>
            <a:r>
              <a:rPr lang="en-US" dirty="0" smtClean="0"/>
              <a:t>And take me out for pizza??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7884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 you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Say yes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You say yes </a:t>
            </a:r>
          </a:p>
          <a:p>
            <a:r>
              <a:rPr lang="en-US" dirty="0" smtClean="0"/>
              <a:t>You and your pizza mate go out for pizza</a:t>
            </a:r>
          </a:p>
          <a:p>
            <a:r>
              <a:rPr lang="en-US" dirty="0" smtClean="0"/>
              <a:t>You </a:t>
            </a:r>
            <a:r>
              <a:rPr lang="en-US" smtClean="0"/>
              <a:t>live happily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Shove the ice cream in his face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5910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88</Words>
  <Application>Microsoft Office PowerPoint</Application>
  <PresentationFormat>Widescreen</PresentationFormat>
  <Paragraphs>14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The BIG question??!!</vt:lpstr>
      <vt:lpstr>Popping the question </vt:lpstr>
      <vt:lpstr>What do you </vt:lpstr>
    </vt:vector>
  </TitlesOfParts>
  <Company>Portland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BIG question??!!</dc:title>
  <dc:creator>Markham Classroom 114</dc:creator>
  <cp:lastModifiedBy>Markham Classroom 114</cp:lastModifiedBy>
  <cp:revision>1</cp:revision>
  <dcterms:created xsi:type="dcterms:W3CDTF">2017-12-07T19:45:49Z</dcterms:created>
  <dcterms:modified xsi:type="dcterms:W3CDTF">2017-12-07T19:45:59Z</dcterms:modified>
</cp:coreProperties>
</file>