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 id="264" r:id="rId10"/>
    <p:sldId id="265" r:id="rId11"/>
    <p:sldId id="268" r:id="rId12"/>
    <p:sldId id="267"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0" autoAdjust="0"/>
    <p:restoredTop sz="94660"/>
  </p:normalViewPr>
  <p:slideViewPr>
    <p:cSldViewPr snapToGrid="0">
      <p:cViewPr varScale="1">
        <p:scale>
          <a:sx n="56" d="100"/>
          <a:sy n="56" d="100"/>
        </p:scale>
        <p:origin x="126" y="8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2CAB8C-1C66-4AC4-BD35-CB0FF43EF4FB}"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F7F41-6409-4E2E-8293-061EE64E79AD}" type="slidenum">
              <a:rPr lang="en-US" smtClean="0"/>
              <a:t>‹#›</a:t>
            </a:fld>
            <a:endParaRPr lang="en-US"/>
          </a:p>
        </p:txBody>
      </p:sp>
    </p:spTree>
    <p:extLst>
      <p:ext uri="{BB962C8B-B14F-4D97-AF65-F5344CB8AC3E}">
        <p14:creationId xmlns:p14="http://schemas.microsoft.com/office/powerpoint/2010/main" val="4276637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2CAB8C-1C66-4AC4-BD35-CB0FF43EF4FB}"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F7F41-6409-4E2E-8293-061EE64E79AD}" type="slidenum">
              <a:rPr lang="en-US" smtClean="0"/>
              <a:t>‹#›</a:t>
            </a:fld>
            <a:endParaRPr lang="en-US"/>
          </a:p>
        </p:txBody>
      </p:sp>
    </p:spTree>
    <p:extLst>
      <p:ext uri="{BB962C8B-B14F-4D97-AF65-F5344CB8AC3E}">
        <p14:creationId xmlns:p14="http://schemas.microsoft.com/office/powerpoint/2010/main" val="140934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2CAB8C-1C66-4AC4-BD35-CB0FF43EF4FB}"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F7F41-6409-4E2E-8293-061EE64E79AD}" type="slidenum">
              <a:rPr lang="en-US" smtClean="0"/>
              <a:t>‹#›</a:t>
            </a:fld>
            <a:endParaRPr lang="en-US"/>
          </a:p>
        </p:txBody>
      </p:sp>
    </p:spTree>
    <p:extLst>
      <p:ext uri="{BB962C8B-B14F-4D97-AF65-F5344CB8AC3E}">
        <p14:creationId xmlns:p14="http://schemas.microsoft.com/office/powerpoint/2010/main" val="2830134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2CAB8C-1C66-4AC4-BD35-CB0FF43EF4FB}"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F7F41-6409-4E2E-8293-061EE64E79AD}" type="slidenum">
              <a:rPr lang="en-US" smtClean="0"/>
              <a:t>‹#›</a:t>
            </a:fld>
            <a:endParaRPr lang="en-US"/>
          </a:p>
        </p:txBody>
      </p:sp>
    </p:spTree>
    <p:extLst>
      <p:ext uri="{BB962C8B-B14F-4D97-AF65-F5344CB8AC3E}">
        <p14:creationId xmlns:p14="http://schemas.microsoft.com/office/powerpoint/2010/main" val="2182322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2CAB8C-1C66-4AC4-BD35-CB0FF43EF4FB}"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F7F41-6409-4E2E-8293-061EE64E79AD}" type="slidenum">
              <a:rPr lang="en-US" smtClean="0"/>
              <a:t>‹#›</a:t>
            </a:fld>
            <a:endParaRPr lang="en-US"/>
          </a:p>
        </p:txBody>
      </p:sp>
    </p:spTree>
    <p:extLst>
      <p:ext uri="{BB962C8B-B14F-4D97-AF65-F5344CB8AC3E}">
        <p14:creationId xmlns:p14="http://schemas.microsoft.com/office/powerpoint/2010/main" val="2901061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2CAB8C-1C66-4AC4-BD35-CB0FF43EF4FB}" type="datetimeFigureOut">
              <a:rPr lang="en-US" smtClean="0"/>
              <a:t>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FF7F41-6409-4E2E-8293-061EE64E79AD}" type="slidenum">
              <a:rPr lang="en-US" smtClean="0"/>
              <a:t>‹#›</a:t>
            </a:fld>
            <a:endParaRPr lang="en-US"/>
          </a:p>
        </p:txBody>
      </p:sp>
    </p:spTree>
    <p:extLst>
      <p:ext uri="{BB962C8B-B14F-4D97-AF65-F5344CB8AC3E}">
        <p14:creationId xmlns:p14="http://schemas.microsoft.com/office/powerpoint/2010/main" val="1162623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2CAB8C-1C66-4AC4-BD35-CB0FF43EF4FB}" type="datetimeFigureOut">
              <a:rPr lang="en-US" smtClean="0"/>
              <a:t>2/21/2019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FF7F41-6409-4E2E-8293-061EE64E79AD}" type="slidenum">
              <a:rPr lang="en-US" smtClean="0"/>
              <a:t>‹#›</a:t>
            </a:fld>
            <a:endParaRPr lang="en-US"/>
          </a:p>
        </p:txBody>
      </p:sp>
    </p:spTree>
    <p:extLst>
      <p:ext uri="{BB962C8B-B14F-4D97-AF65-F5344CB8AC3E}">
        <p14:creationId xmlns:p14="http://schemas.microsoft.com/office/powerpoint/2010/main" val="2180796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2CAB8C-1C66-4AC4-BD35-CB0FF43EF4FB}" type="datetimeFigureOut">
              <a:rPr lang="en-US" smtClean="0"/>
              <a:t>2/21/2019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FF7F41-6409-4E2E-8293-061EE64E79AD}" type="slidenum">
              <a:rPr lang="en-US" smtClean="0"/>
              <a:t>‹#›</a:t>
            </a:fld>
            <a:endParaRPr lang="en-US"/>
          </a:p>
        </p:txBody>
      </p:sp>
    </p:spTree>
    <p:extLst>
      <p:ext uri="{BB962C8B-B14F-4D97-AF65-F5344CB8AC3E}">
        <p14:creationId xmlns:p14="http://schemas.microsoft.com/office/powerpoint/2010/main" val="1279889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2CAB8C-1C66-4AC4-BD35-CB0FF43EF4FB}" type="datetimeFigureOut">
              <a:rPr lang="en-US" smtClean="0"/>
              <a:t>2/21/2019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FF7F41-6409-4E2E-8293-061EE64E79AD}" type="slidenum">
              <a:rPr lang="en-US" smtClean="0"/>
              <a:t>‹#›</a:t>
            </a:fld>
            <a:endParaRPr lang="en-US"/>
          </a:p>
        </p:txBody>
      </p:sp>
    </p:spTree>
    <p:extLst>
      <p:ext uri="{BB962C8B-B14F-4D97-AF65-F5344CB8AC3E}">
        <p14:creationId xmlns:p14="http://schemas.microsoft.com/office/powerpoint/2010/main" val="3906978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2CAB8C-1C66-4AC4-BD35-CB0FF43EF4FB}" type="datetimeFigureOut">
              <a:rPr lang="en-US" smtClean="0"/>
              <a:t>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FF7F41-6409-4E2E-8293-061EE64E79AD}" type="slidenum">
              <a:rPr lang="en-US" smtClean="0"/>
              <a:t>‹#›</a:t>
            </a:fld>
            <a:endParaRPr lang="en-US"/>
          </a:p>
        </p:txBody>
      </p:sp>
    </p:spTree>
    <p:extLst>
      <p:ext uri="{BB962C8B-B14F-4D97-AF65-F5344CB8AC3E}">
        <p14:creationId xmlns:p14="http://schemas.microsoft.com/office/powerpoint/2010/main" val="1814665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2CAB8C-1C66-4AC4-BD35-CB0FF43EF4FB}" type="datetimeFigureOut">
              <a:rPr lang="en-US" smtClean="0"/>
              <a:t>2/21/2019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FF7F41-6409-4E2E-8293-061EE64E79AD}" type="slidenum">
              <a:rPr lang="en-US" smtClean="0"/>
              <a:t>‹#›</a:t>
            </a:fld>
            <a:endParaRPr lang="en-US"/>
          </a:p>
        </p:txBody>
      </p:sp>
    </p:spTree>
    <p:extLst>
      <p:ext uri="{BB962C8B-B14F-4D97-AF65-F5344CB8AC3E}">
        <p14:creationId xmlns:p14="http://schemas.microsoft.com/office/powerpoint/2010/main" val="3478286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2CAB8C-1C66-4AC4-BD35-CB0FF43EF4FB}" type="datetimeFigureOut">
              <a:rPr lang="en-US" smtClean="0"/>
              <a:t>2/21/2019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FF7F41-6409-4E2E-8293-061EE64E79AD}" type="slidenum">
              <a:rPr lang="en-US" smtClean="0"/>
              <a:t>‹#›</a:t>
            </a:fld>
            <a:endParaRPr lang="en-US"/>
          </a:p>
        </p:txBody>
      </p:sp>
    </p:spTree>
    <p:extLst>
      <p:ext uri="{BB962C8B-B14F-4D97-AF65-F5344CB8AC3E}">
        <p14:creationId xmlns:p14="http://schemas.microsoft.com/office/powerpoint/2010/main" val="1764856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7.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0.xml"/><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Chinese new year dragon of death!</a:t>
            </a:r>
            <a:endParaRPr lang="en-US" dirty="0"/>
          </a:p>
        </p:txBody>
      </p:sp>
      <p:sp>
        <p:nvSpPr>
          <p:cNvPr id="3" name="Subtitle 2"/>
          <p:cNvSpPr>
            <a:spLocks noGrp="1"/>
          </p:cNvSpPr>
          <p:nvPr>
            <p:ph type="subTitle" idx="1"/>
          </p:nvPr>
        </p:nvSpPr>
        <p:spPr/>
        <p:txBody>
          <a:bodyPr/>
          <a:lstStyle/>
          <a:p>
            <a:r>
              <a:rPr lang="en-US" dirty="0" smtClean="0"/>
              <a:t>By Mateo Juarez.</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697" y="4254544"/>
            <a:ext cx="12191999" cy="3921162"/>
          </a:xfrm>
          <a:prstGeom prst="rect">
            <a:avLst/>
          </a:prstGeom>
        </p:spPr>
      </p:pic>
    </p:spTree>
    <p:extLst>
      <p:ext uri="{BB962C8B-B14F-4D97-AF65-F5344CB8AC3E}">
        <p14:creationId xmlns:p14="http://schemas.microsoft.com/office/powerpoint/2010/main" val="34718905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Whine &amp; get chased</a:t>
            </a:r>
            <a:endParaRPr lang="en-US" dirty="0"/>
          </a:p>
        </p:txBody>
      </p:sp>
      <p:sp>
        <p:nvSpPr>
          <p:cNvPr id="3" name="Content Placeholder 2"/>
          <p:cNvSpPr>
            <a:spLocks noGrp="1"/>
          </p:cNvSpPr>
          <p:nvPr>
            <p:ph idx="1"/>
          </p:nvPr>
        </p:nvSpPr>
        <p:spPr/>
        <p:txBody>
          <a:bodyPr/>
          <a:lstStyle/>
          <a:p>
            <a:pPr marL="0" indent="0" algn="just">
              <a:buNone/>
            </a:pPr>
            <a:r>
              <a:rPr lang="en-US" dirty="0" smtClean="0"/>
              <a:t>Do you</a:t>
            </a:r>
          </a:p>
          <a:p>
            <a:pPr marL="0" indent="0" algn="just">
              <a:buNone/>
            </a:pPr>
            <a:r>
              <a:rPr lang="en-US" dirty="0" smtClean="0">
                <a:hlinkClick r:id="rId2" action="ppaction://hlinksldjump"/>
              </a:rPr>
              <a:t>Hide</a:t>
            </a:r>
            <a:endParaRPr lang="en-US" dirty="0" smtClean="0"/>
          </a:p>
          <a:p>
            <a:pPr marL="0" indent="0" algn="just">
              <a:buNone/>
            </a:pPr>
            <a:r>
              <a:rPr lang="en-US" dirty="0" smtClean="0">
                <a:hlinkClick r:id="rId3" action="ppaction://hlinksldjump"/>
              </a:rPr>
              <a:t>run</a:t>
            </a:r>
            <a:endParaRPr lang="en-US" dirty="0"/>
          </a:p>
        </p:txBody>
      </p:sp>
    </p:spTree>
    <p:extLst>
      <p:ext uri="{BB962C8B-B14F-4D97-AF65-F5344CB8AC3E}">
        <p14:creationId xmlns:p14="http://schemas.microsoft.com/office/powerpoint/2010/main" val="8095313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hide</a:t>
            </a:r>
            <a:endParaRPr lang="en-US" dirty="0"/>
          </a:p>
        </p:txBody>
      </p:sp>
      <p:sp>
        <p:nvSpPr>
          <p:cNvPr id="3" name="Content Placeholder 2"/>
          <p:cNvSpPr>
            <a:spLocks noGrp="1"/>
          </p:cNvSpPr>
          <p:nvPr>
            <p:ph idx="1"/>
          </p:nvPr>
        </p:nvSpPr>
        <p:spPr/>
        <p:txBody>
          <a:bodyPr/>
          <a:lstStyle/>
          <a:p>
            <a:r>
              <a:rPr lang="en-US" dirty="0" smtClean="0"/>
              <a:t>You hide but your still whining! You lose!</a:t>
            </a:r>
            <a:endParaRPr lang="en-US" dirty="0"/>
          </a:p>
        </p:txBody>
      </p:sp>
    </p:spTree>
    <p:extLst>
      <p:ext uri="{BB962C8B-B14F-4D97-AF65-F5344CB8AC3E}">
        <p14:creationId xmlns:p14="http://schemas.microsoft.com/office/powerpoint/2010/main" val="33823720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a:t>
            </a:r>
            <a:endParaRPr lang="en-US" dirty="0"/>
          </a:p>
        </p:txBody>
      </p:sp>
      <p:sp>
        <p:nvSpPr>
          <p:cNvPr id="3" name="Content Placeholder 2"/>
          <p:cNvSpPr>
            <a:spLocks noGrp="1"/>
          </p:cNvSpPr>
          <p:nvPr>
            <p:ph idx="1"/>
          </p:nvPr>
        </p:nvSpPr>
        <p:spPr/>
        <p:txBody>
          <a:bodyPr/>
          <a:lstStyle/>
          <a:p>
            <a:r>
              <a:rPr lang="en-US" dirty="0" smtClean="0"/>
              <a:t>You hide safely! You win!</a:t>
            </a:r>
            <a:endParaRPr lang="en-US" dirty="0"/>
          </a:p>
        </p:txBody>
      </p:sp>
    </p:spTree>
    <p:extLst>
      <p:ext uri="{BB962C8B-B14F-4D97-AF65-F5344CB8AC3E}">
        <p14:creationId xmlns:p14="http://schemas.microsoft.com/office/powerpoint/2010/main" val="20401006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86997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838200" y="1690688"/>
            <a:ext cx="10515600" cy="4351338"/>
          </a:xfrm>
        </p:spPr>
        <p:txBody>
          <a:bodyPr/>
          <a:lstStyle/>
          <a:p>
            <a:r>
              <a:rPr lang="en-US" dirty="0" smtClean="0">
                <a:solidFill>
                  <a:srgbClr val="0070C0"/>
                </a:solidFill>
              </a:rPr>
              <a:t>Every year the dragon would come and burn the village the villagers were afraid.one day someone came they told all the secrets the dragon hates red and gold and loud noise.</a:t>
            </a:r>
            <a:endParaRPr lang="en-US" dirty="0">
              <a:solidFill>
                <a:srgbClr val="0070C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5503" y="2807245"/>
            <a:ext cx="15387503" cy="4050755"/>
          </a:xfrm>
          <a:prstGeom prst="rect">
            <a:avLst/>
          </a:prstGeom>
        </p:spPr>
      </p:pic>
    </p:spTree>
    <p:extLst>
      <p:ext uri="{BB962C8B-B14F-4D97-AF65-F5344CB8AC3E}">
        <p14:creationId xmlns:p14="http://schemas.microsoft.com/office/powerpoint/2010/main" val="1501118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party!!!!!</a:t>
            </a:r>
            <a:endParaRPr lang="en-US" dirty="0"/>
          </a:p>
        </p:txBody>
      </p:sp>
      <p:sp>
        <p:nvSpPr>
          <p:cNvPr id="3" name="Content Placeholder 2"/>
          <p:cNvSpPr>
            <a:spLocks noGrp="1"/>
          </p:cNvSpPr>
          <p:nvPr>
            <p:ph idx="1"/>
          </p:nvPr>
        </p:nvSpPr>
        <p:spPr>
          <a:xfrm>
            <a:off x="838200" y="1864814"/>
            <a:ext cx="10515600" cy="4351338"/>
          </a:xfrm>
        </p:spPr>
        <p:txBody>
          <a:bodyPr/>
          <a:lstStyle/>
          <a:p>
            <a:r>
              <a:rPr lang="en-US" dirty="0" smtClean="0"/>
              <a:t>You have 2 choices</a:t>
            </a:r>
          </a:p>
          <a:p>
            <a:r>
              <a:rPr lang="en-US" dirty="0" smtClean="0">
                <a:hlinkClick r:id="rId2" action="ppaction://hlinksldjump"/>
              </a:rPr>
              <a:t>Run </a:t>
            </a:r>
            <a:endParaRPr lang="en-US" dirty="0"/>
          </a:p>
          <a:p>
            <a:r>
              <a:rPr lang="en-US" dirty="0" smtClean="0">
                <a:hlinkClick r:id="rId3" action="ppaction://hlinksldjump"/>
              </a:rPr>
              <a:t>Dump water on the dragon!</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2742" y="3239589"/>
            <a:ext cx="7489371" cy="3500845"/>
          </a:xfrm>
          <a:prstGeom prst="rect">
            <a:avLst/>
          </a:prstGeom>
        </p:spPr>
      </p:pic>
    </p:spTree>
    <p:extLst>
      <p:ext uri="{BB962C8B-B14F-4D97-AF65-F5344CB8AC3E}">
        <p14:creationId xmlns:p14="http://schemas.microsoft.com/office/powerpoint/2010/main" val="1923545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a:t>
            </a:r>
            <a:endParaRPr lang="en-US" dirty="0"/>
          </a:p>
        </p:txBody>
      </p:sp>
      <p:sp>
        <p:nvSpPr>
          <p:cNvPr id="3" name="Content Placeholder 2"/>
          <p:cNvSpPr>
            <a:spLocks noGrp="1"/>
          </p:cNvSpPr>
          <p:nvPr>
            <p:ph idx="1"/>
          </p:nvPr>
        </p:nvSpPr>
        <p:spPr/>
        <p:txBody>
          <a:bodyPr/>
          <a:lstStyle/>
          <a:p>
            <a:r>
              <a:rPr lang="en-US" dirty="0" smtClean="0"/>
              <a:t>You run over a volcano right when it </a:t>
            </a:r>
            <a:r>
              <a:rPr lang="en-US" dirty="0" err="1" smtClean="0"/>
              <a:t>erupts!You</a:t>
            </a:r>
            <a:r>
              <a:rPr lang="en-US" dirty="0" smtClean="0"/>
              <a:t> fly on the </a:t>
            </a:r>
            <a:r>
              <a:rPr lang="en-US" dirty="0" err="1" smtClean="0"/>
              <a:t>dragon!T</a:t>
            </a:r>
            <a:r>
              <a:rPr lang="en-US" dirty="0" smtClean="0"/>
              <a:t> he dragon gets mad you die!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96" y="2651760"/>
            <a:ext cx="7311133" cy="3660140"/>
          </a:xfrm>
          <a:prstGeom prst="rect">
            <a:avLst/>
          </a:prstGeom>
        </p:spPr>
      </p:pic>
    </p:spTree>
    <p:extLst>
      <p:ext uri="{BB962C8B-B14F-4D97-AF65-F5344CB8AC3E}">
        <p14:creationId xmlns:p14="http://schemas.microsoft.com/office/powerpoint/2010/main" val="2406488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Dump water</a:t>
            </a:r>
            <a:endParaRPr lang="en-US" dirty="0"/>
          </a:p>
        </p:txBody>
      </p:sp>
      <p:sp>
        <p:nvSpPr>
          <p:cNvPr id="3" name="Content Placeholder 2"/>
          <p:cNvSpPr>
            <a:spLocks noGrp="1"/>
          </p:cNvSpPr>
          <p:nvPr>
            <p:ph idx="1"/>
          </p:nvPr>
        </p:nvSpPr>
        <p:spPr>
          <a:xfrm>
            <a:off x="158931" y="1188720"/>
            <a:ext cx="11858897" cy="4491855"/>
          </a:xfrm>
        </p:spPr>
        <p:txBody>
          <a:bodyPr/>
          <a:lstStyle/>
          <a:p>
            <a:pPr marL="0" indent="0">
              <a:buNone/>
            </a:pPr>
            <a:r>
              <a:rPr lang="en-US" dirty="0" smtClean="0"/>
              <a:t>You dump water on the dragon she farts so hard you fly into space and crash into a meteor and fall down into your house </a:t>
            </a:r>
            <a:r>
              <a:rPr lang="en-US" dirty="0" err="1" smtClean="0"/>
              <a:t>safely!keep</a:t>
            </a:r>
            <a:r>
              <a:rPr lang="en-US" dirty="0" smtClean="0"/>
              <a:t> on going!!!!!!!!!!!!!!!!!!!!!!!!</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55372"/>
            <a:ext cx="6413863" cy="493426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3862" y="2155372"/>
            <a:ext cx="5778137" cy="4934268"/>
          </a:xfrm>
          <a:prstGeom prst="rect">
            <a:avLst/>
          </a:prstGeom>
        </p:spPr>
      </p:pic>
    </p:spTree>
    <p:extLst>
      <p:ext uri="{BB962C8B-B14F-4D97-AF65-F5344CB8AC3E}">
        <p14:creationId xmlns:p14="http://schemas.microsoft.com/office/powerpoint/2010/main" val="3376310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137" y="365125"/>
            <a:ext cx="10515600" cy="1325563"/>
          </a:xfrm>
        </p:spPr>
        <p:txBody>
          <a:bodyPr/>
          <a:lstStyle/>
          <a:p>
            <a:r>
              <a:rPr lang="en-US" dirty="0" smtClean="0"/>
              <a:t>Silence pick medicine !</a:t>
            </a:r>
            <a:endParaRPr lang="en-US" dirty="0"/>
          </a:p>
        </p:txBody>
      </p:sp>
      <p:sp>
        <p:nvSpPr>
          <p:cNvPr id="3" name="Content Placeholder 2"/>
          <p:cNvSpPr>
            <a:spLocks noGrp="1"/>
          </p:cNvSpPr>
          <p:nvPr>
            <p:ph idx="1"/>
          </p:nvPr>
        </p:nvSpPr>
        <p:spPr/>
        <p:txBody>
          <a:bodyPr/>
          <a:lstStyle/>
          <a:p>
            <a:r>
              <a:rPr lang="en-US" dirty="0" smtClean="0"/>
              <a:t>You’re the last living thing on earth! You have radiation poisoning! Do you? </a:t>
            </a:r>
          </a:p>
          <a:p>
            <a:r>
              <a:rPr lang="en-US" dirty="0" smtClean="0">
                <a:hlinkClick r:id="rId2" action="ppaction://hlinksldjump"/>
              </a:rPr>
              <a:t>Take medicine to help</a:t>
            </a:r>
            <a:endParaRPr lang="en-US" dirty="0" smtClean="0"/>
          </a:p>
          <a:p>
            <a:r>
              <a:rPr lang="en-US" dirty="0" smtClean="0">
                <a:hlinkClick r:id="rId3" action="ppaction://hlinksldjump"/>
              </a:rPr>
              <a:t>Just go on</a:t>
            </a:r>
            <a:endParaRPr lang="en-US" dirty="0" smtClean="0"/>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5737" y="2565400"/>
            <a:ext cx="5715000" cy="42926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787" y="3814354"/>
            <a:ext cx="5314949" cy="3043646"/>
          </a:xfrm>
          <a:prstGeom prst="rect">
            <a:avLst/>
          </a:prstGeom>
        </p:spPr>
      </p:pic>
    </p:spTree>
    <p:extLst>
      <p:ext uri="{BB962C8B-B14F-4D97-AF65-F5344CB8AC3E}">
        <p14:creationId xmlns:p14="http://schemas.microsoft.com/office/powerpoint/2010/main" val="3634805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medicine</a:t>
            </a:r>
            <a:endParaRPr lang="en-US" dirty="0"/>
          </a:p>
        </p:txBody>
      </p:sp>
      <p:sp>
        <p:nvSpPr>
          <p:cNvPr id="3" name="Content Placeholder 2"/>
          <p:cNvSpPr>
            <a:spLocks noGrp="1"/>
          </p:cNvSpPr>
          <p:nvPr>
            <p:ph idx="1"/>
          </p:nvPr>
        </p:nvSpPr>
        <p:spPr/>
        <p:txBody>
          <a:bodyPr/>
          <a:lstStyle/>
          <a:p>
            <a:r>
              <a:rPr lang="en-US" dirty="0" smtClean="0">
                <a:solidFill>
                  <a:srgbClr val="FF0000"/>
                </a:solidFill>
              </a:rPr>
              <a:t>You take medicine. The medicine fights your body instead of the poison! You die! HAHAHAHAHA!LAUGH OUT LOUD!!!!!!!!you are a zombie.</a:t>
            </a:r>
            <a:endParaRPr lang="en-US"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2126" y="2602031"/>
            <a:ext cx="9730271" cy="3916346"/>
          </a:xfrm>
          <a:prstGeom prst="rect">
            <a:avLst/>
          </a:prstGeom>
        </p:spPr>
      </p:pic>
    </p:spTree>
    <p:extLst>
      <p:ext uri="{BB962C8B-B14F-4D97-AF65-F5344CB8AC3E}">
        <p14:creationId xmlns:p14="http://schemas.microsoft.com/office/powerpoint/2010/main" val="756064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JUST GO ON </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smtClean="0"/>
              <a:t>You sing the alphabet and go on . </a:t>
            </a:r>
            <a:r>
              <a:rPr lang="en-US" dirty="0" err="1" smtClean="0"/>
              <a:t>Aaaaaaaaaaaaaaaaaaaaaaaaaaaaaaa</a:t>
            </a:r>
            <a:r>
              <a:rPr lang="en-US" dirty="0" smtClean="0"/>
              <a:t> </a:t>
            </a:r>
            <a:r>
              <a:rPr lang="en-US" dirty="0" err="1" smtClean="0"/>
              <a:t>bbbbbbbbbbbbbbbbbbbbbbbbbbbbbbbbbbbbbbbbbbbbbbbbbbbbbb</a:t>
            </a:r>
            <a:r>
              <a:rPr lang="en-US" dirty="0" smtClean="0"/>
              <a:t> ccccccccccccccccccccccccccccccccccccccccccccccccccccccccccccccccccc </a:t>
            </a:r>
            <a:r>
              <a:rPr lang="en-US" dirty="0" err="1" smtClean="0"/>
              <a:t>dddddddddddddddddddddddddddddddddddddddddddddddddddddd</a:t>
            </a:r>
            <a:r>
              <a:rPr lang="en-US" dirty="0" smtClean="0"/>
              <a:t> </a:t>
            </a:r>
            <a:r>
              <a:rPr lang="en-US" dirty="0" err="1" smtClean="0"/>
              <a:t>eeeeeeeeeeeeeeeeeeeeeeeeeeeeeeeeeeeeeeeeeeeeeeeeeeeeeeeee</a:t>
            </a:r>
            <a:r>
              <a:rPr lang="en-US" dirty="0" smtClean="0"/>
              <a:t> ffffffffffffffffffffffffffffffffffffffffffffffffffffffffffffffffffffffffffffffffffffffffffffffff </a:t>
            </a:r>
            <a:r>
              <a:rPr lang="en-US" dirty="0" err="1" smtClean="0"/>
              <a:t>ggggggggggggggggggggggggggggggggggggggggggggggggggggggggggg</a:t>
            </a:r>
            <a:r>
              <a:rPr lang="en-US" dirty="0" smtClean="0"/>
              <a:t> </a:t>
            </a:r>
            <a:r>
              <a:rPr lang="en-US" dirty="0" err="1" smtClean="0"/>
              <a:t>hhhhhhhhhhhhhhhhhhhhhhhhhhhhhhhhhhhhhhhhhhhhhhhhhhhhhh</a:t>
            </a:r>
            <a:r>
              <a:rPr lang="en-US" dirty="0" smtClean="0"/>
              <a:t> Iiiiiiiiiiiiiiiiiiiiiiiiiiiiiiiiiiiiiiiiiiiiiiiiiiiiiiiiiiiiiiiiiiiiiiiiiiiiiiiiiiiiiiiiiiiiiiiiiiiiiiiiiiiiiiiiiiiiiiiiiiiii jjjjjjjjjjjjjjjjjjjjjjjjjjjjjjjjjjjjjjjjjjjjjjjjjjjjjjjjjjjjjjjjjjjjjjjjjjjjjjjjjjjjjjjjjjjjjjjjjjjjjjjjjjjjjjjjjjjjjj </a:t>
            </a:r>
            <a:r>
              <a:rPr lang="en-US" dirty="0" err="1" smtClean="0"/>
              <a:t>kkkkkkkkkkkkkkkkkkkkkkkkkkkkkkkkkkkkkkkkkkkkkkkkkkkkkkkkkkkkkk</a:t>
            </a:r>
            <a:r>
              <a:rPr lang="en-US" dirty="0" smtClean="0"/>
              <a:t> llllllllllllllllllllllllllllllllllllllllllllllllllllllllllllllllllllllllllllllllllllllllllllllllllllllllllllllllllllllllllll </a:t>
            </a:r>
            <a:r>
              <a:rPr lang="en-US" dirty="0" err="1" smtClean="0"/>
              <a:t>mmmmmmmmmmmmmmmmmmmmmmmmmmmmmmmmmmmm</a:t>
            </a:r>
            <a:r>
              <a:rPr lang="en-US" dirty="0" smtClean="0"/>
              <a:t> nnnnnnnnnnnnnnnnnnnnnnnnnnnnnnnnnnnnnnnnnnnnnnnnnnnnnnnooooooooooooooooooooooooooooooooooooooooooooooooooooooooooo pppppppppppppppppppppppppppppppppppppppppppppppppppppppppppppppp qqqqqqqqqqqqqqqqqqqqqqqqqqqqqqqqqqqqqqqqqqqqqqqqqqqqqqqqqqqqqqqqqqqqqq rrrrrrrrrrrrrrrrrrrrrrrrrrrrrrrrrrrrrrrrrrrrrrrrrrrrrrrrrrrrrrrrrrrrrrrrrrrrrrrrrrrrrrrrrrrrrrrrrrrrrrrrr sssssssssssssssssssssssssssssssssssssssssssssssssssssssssssssssssssssssssssssssssssssssssssss tttttttttttttttttttttttttttttttttttttttttttttttttttttttttttttttttttttttttttttttttttttttttttttttttttttttttttttttttttttttt uuuuuuuuuuuuuuuuuuuuuuuuuuuuuuuuuuuuuuuuuuuuuuuuuuuuuuuuuuuuuuuuuuuuuuuuuuuuuuuuuuuu vvvvvvvvvvvvvvvvvvvvvvvvvvvvvvvvvvvvvvvvvvvvvvvvvvvvvvvvvvvvvvvvvvvvvvvvvvvvvvvvvvvvvvvvvvvvvvvvwwwwwwwwwwwwwwwwwwwwwwwwwwwwwwwwwwwwwwwwwwwwwwwwwwwwwwwwwwwwwwwwwwwwwwwwwwwwwww xxxxxxxxxxxxxxxxxxxxxxxxxxxxxxxxxxxxxxxxxxxxxxxxxxxxxxxxxxxxxxxxxxxxxxxxxxxxxxxxxxxxxxxxxxxxxxxxxxxxxxxxxxxxxxxxxxxxxxxxxxxxxx yyyyyyyyyyyyyyyyyyyyyyyyyyyyyyyyyyyyyyyyyyyyyyyyyyyyyyyyyyyyyyyyyyyyyyyyyyyyyyyyyyyyyyyyyyyyyyyyyyyyyyyyyyyyyyyyyyyyyyyyyyyyyyzzzzzzzzzzzzzzzzzzzzzzzzzzzzzzzzzzzzzzzzzzzzzzzzzzzzzzzzzzzzzzzzzzzzzzzzzzzzzzzzzzzzzzzzzzzzzzzzzzzzzzzzzzzzzzzzzzzzzzzzzzzzz </a:t>
            </a:r>
            <a:endParaRPr lang="en-US" dirty="0"/>
          </a:p>
        </p:txBody>
      </p:sp>
    </p:spTree>
    <p:extLst>
      <p:ext uri="{BB962C8B-B14F-4D97-AF65-F5344CB8AC3E}">
        <p14:creationId xmlns:p14="http://schemas.microsoft.com/office/powerpoint/2010/main" val="4262124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766" y="248195"/>
            <a:ext cx="10515600" cy="1442494"/>
          </a:xfrm>
        </p:spPr>
        <p:txBody>
          <a:bodyPr/>
          <a:lstStyle/>
          <a:p>
            <a:r>
              <a:rPr lang="en-US" dirty="0" smtClean="0"/>
              <a:t>Whine &amp; chase/time&amp; space</a:t>
            </a:r>
            <a:endParaRPr lang="en-US" dirty="0"/>
          </a:p>
        </p:txBody>
      </p:sp>
      <p:sp>
        <p:nvSpPr>
          <p:cNvPr id="5" name="Content Placeholder 4"/>
          <p:cNvSpPr>
            <a:spLocks noGrp="1"/>
          </p:cNvSpPr>
          <p:nvPr>
            <p:ph idx="1"/>
          </p:nvPr>
        </p:nvSpPr>
        <p:spPr/>
        <p:txBody>
          <a:bodyPr/>
          <a:lstStyle/>
          <a:p>
            <a:r>
              <a:rPr lang="en-US" dirty="0" err="1" smtClean="0"/>
              <a:t>Bla</a:t>
            </a:r>
            <a:r>
              <a:rPr lang="en-US" dirty="0" smtClean="0"/>
              <a:t> </a:t>
            </a:r>
            <a:r>
              <a:rPr lang="en-US" dirty="0" err="1" smtClean="0"/>
              <a:t>bla</a:t>
            </a:r>
            <a:r>
              <a:rPr lang="en-US" dirty="0" smtClean="0"/>
              <a:t> </a:t>
            </a:r>
            <a:r>
              <a:rPr lang="en-US" dirty="0" err="1" smtClean="0"/>
              <a:t>bla</a:t>
            </a:r>
            <a:r>
              <a:rPr lang="en-US" dirty="0" smtClean="0"/>
              <a:t> do you </a:t>
            </a:r>
          </a:p>
          <a:p>
            <a:r>
              <a:rPr lang="en-US" dirty="0" smtClean="0">
                <a:hlinkClick r:id="rId2" action="ppaction://hlinksldjump"/>
              </a:rPr>
              <a:t>Whine &amp; get chased</a:t>
            </a:r>
            <a:endParaRPr lang="en-US" dirty="0" smtClean="0"/>
          </a:p>
          <a:p>
            <a:r>
              <a:rPr lang="en-US" dirty="0" smtClean="0">
                <a:hlinkClick r:id="rId3" action="ppaction://hlinksldjump"/>
              </a:rPr>
              <a:t>Switch time &amp; go to space</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9217" y="3174274"/>
            <a:ext cx="7932783" cy="4322679"/>
          </a:xfrm>
          <a:prstGeom prst="rect">
            <a:avLst/>
          </a:prstGeom>
        </p:spPr>
      </p:pic>
    </p:spTree>
    <p:extLst>
      <p:ext uri="{BB962C8B-B14F-4D97-AF65-F5344CB8AC3E}">
        <p14:creationId xmlns:p14="http://schemas.microsoft.com/office/powerpoint/2010/main" val="19060164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TotalTime>
  <Words>246</Words>
  <Application>Microsoft Office PowerPoint</Application>
  <PresentationFormat>Widescreen</PresentationFormat>
  <Paragraphs>32</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The Chinese new year dragon of death!</vt:lpstr>
      <vt:lpstr>introduction</vt:lpstr>
      <vt:lpstr>Lets party!!!!!</vt:lpstr>
      <vt:lpstr>run</vt:lpstr>
      <vt:lpstr>Dump water</vt:lpstr>
      <vt:lpstr>Silence pick medicine !</vt:lpstr>
      <vt:lpstr>medicine</vt:lpstr>
      <vt:lpstr>JUST GO ON </vt:lpstr>
      <vt:lpstr>Whine &amp; chase/time&amp; space</vt:lpstr>
      <vt:lpstr>Whine &amp; get chased</vt:lpstr>
      <vt:lpstr>hide</vt:lpstr>
      <vt:lpstr>run</vt:lpstr>
      <vt:lpstr>PowerPoint Presentation</vt:lpstr>
    </vt:vector>
  </TitlesOfParts>
  <Company>Portland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Chinese new year dragon of death!</dc:title>
  <dc:creator>Markham Classroom 114</dc:creator>
  <cp:lastModifiedBy>Markham Classroom 114</cp:lastModifiedBy>
  <cp:revision>31</cp:revision>
  <dcterms:created xsi:type="dcterms:W3CDTF">2019-01-10T22:39:39Z</dcterms:created>
  <dcterms:modified xsi:type="dcterms:W3CDTF">2019-02-21T22:55:22Z</dcterms:modified>
</cp:coreProperties>
</file>