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36EE-5156-4A9C-B25D-F498A0C2886D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63DD-87C2-4350-B3A5-638A58676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65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36EE-5156-4A9C-B25D-F498A0C2886D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63DD-87C2-4350-B3A5-638A58676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73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36EE-5156-4A9C-B25D-F498A0C2886D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63DD-87C2-4350-B3A5-638A58676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07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36EE-5156-4A9C-B25D-F498A0C2886D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63DD-87C2-4350-B3A5-638A58676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62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36EE-5156-4A9C-B25D-F498A0C2886D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63DD-87C2-4350-B3A5-638A58676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205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36EE-5156-4A9C-B25D-F498A0C2886D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63DD-87C2-4350-B3A5-638A58676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9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36EE-5156-4A9C-B25D-F498A0C2886D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63DD-87C2-4350-B3A5-638A58676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36EE-5156-4A9C-B25D-F498A0C2886D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63DD-87C2-4350-B3A5-638A58676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61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36EE-5156-4A9C-B25D-F498A0C2886D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63DD-87C2-4350-B3A5-638A58676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616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36EE-5156-4A9C-B25D-F498A0C2886D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63DD-87C2-4350-B3A5-638A58676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44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36EE-5156-4A9C-B25D-F498A0C2886D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63DD-87C2-4350-B3A5-638A58676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13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636EE-5156-4A9C-B25D-F498A0C2886D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563DD-87C2-4350-B3A5-638A58676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45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evil fat water </a:t>
            </a:r>
            <a:r>
              <a:rPr lang="en-US" dirty="0" err="1" smtClean="0"/>
              <a:t>melen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Maya smith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80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Once upon a time there was an evil fat </a:t>
            </a:r>
            <a:r>
              <a:rPr lang="en-US" dirty="0" err="1" smtClean="0">
                <a:solidFill>
                  <a:srgbClr val="FFFF00"/>
                </a:solidFill>
              </a:rPr>
              <a:t>watermelen</a:t>
            </a:r>
            <a:r>
              <a:rPr lang="en-US" dirty="0" smtClean="0">
                <a:solidFill>
                  <a:srgbClr val="FFFF00"/>
                </a:solidFill>
              </a:rPr>
              <a:t> and </a:t>
            </a:r>
            <a:r>
              <a:rPr lang="en-US" dirty="0" err="1" smtClean="0">
                <a:solidFill>
                  <a:srgbClr val="FFFF00"/>
                </a:solidFill>
              </a:rPr>
              <a:t>evre</a:t>
            </a:r>
            <a:r>
              <a:rPr lang="en-US" dirty="0" smtClean="0">
                <a:solidFill>
                  <a:srgbClr val="FFFF00"/>
                </a:solidFill>
              </a:rPr>
              <a:t> year he would attack </a:t>
            </a:r>
            <a:r>
              <a:rPr lang="en-US" dirty="0" err="1" smtClean="0">
                <a:solidFill>
                  <a:srgbClr val="FFFF00"/>
                </a:solidFill>
              </a:rPr>
              <a:t>everebody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even eat </a:t>
            </a:r>
            <a:r>
              <a:rPr lang="en-US" dirty="0" err="1" smtClean="0">
                <a:solidFill>
                  <a:srgbClr val="FFFF00"/>
                </a:solidFill>
              </a:rPr>
              <a:t>som</a:t>
            </a:r>
            <a:r>
              <a:rPr lang="en-US" dirty="0" smtClean="0">
                <a:solidFill>
                  <a:srgbClr val="FFFF00"/>
                </a:solidFill>
              </a:rPr>
              <a:t> people e om.</a:t>
            </a:r>
            <a:r>
              <a:rPr lang="en-US" dirty="0" smtClean="0"/>
              <a:t>.ee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832" y="3085870"/>
            <a:ext cx="5724206" cy="377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53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801" y="1690688"/>
            <a:ext cx="6489700" cy="37195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Dunt</a:t>
            </a:r>
            <a:r>
              <a:rPr lang="en-US" dirty="0" smtClean="0"/>
              <a:t> </a:t>
            </a:r>
            <a:r>
              <a:rPr lang="en-US" dirty="0" err="1" smtClean="0"/>
              <a:t>dunt</a:t>
            </a:r>
            <a:r>
              <a:rPr lang="en-US" dirty="0" smtClean="0"/>
              <a:t> </a:t>
            </a:r>
            <a:r>
              <a:rPr lang="en-US" dirty="0" err="1" smtClean="0"/>
              <a:t>duuuuuuuuuuuuuuuuuuuuuuuuun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4127499"/>
            <a:ext cx="11074400" cy="2049463"/>
          </a:xfrm>
        </p:spPr>
        <p:txBody>
          <a:bodyPr>
            <a:normAutofit/>
          </a:bodyPr>
          <a:lstStyle/>
          <a:p>
            <a:r>
              <a:rPr lang="en-US" dirty="0" smtClean="0"/>
              <a:t>You have two choices.</a:t>
            </a:r>
          </a:p>
          <a:p>
            <a:r>
              <a:rPr lang="en-US" dirty="0" smtClean="0">
                <a:hlinkClick r:id="rId3" action="ppaction://hlinksldjump"/>
              </a:rPr>
              <a:t>Listen to the stranger</a:t>
            </a:r>
            <a:endParaRPr lang="en-US" dirty="0" smtClean="0"/>
          </a:p>
          <a:p>
            <a:r>
              <a:rPr lang="en-US" dirty="0" smtClean="0">
                <a:hlinkClick r:id="rId4" action="ppaction://hlinksldjump"/>
              </a:rPr>
              <a:t>Attack with a stick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59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 to the stranger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692" y="1825624"/>
            <a:ext cx="10515600" cy="4351338"/>
          </a:xfrm>
        </p:spPr>
        <p:txBody>
          <a:bodyPr/>
          <a:lstStyle/>
          <a:p>
            <a:r>
              <a:rPr lang="en-US" dirty="0" smtClean="0"/>
              <a:t>You </a:t>
            </a:r>
            <a:r>
              <a:rPr lang="en-US" dirty="0" err="1" smtClean="0"/>
              <a:t>lisen</a:t>
            </a:r>
            <a:r>
              <a:rPr lang="en-US" dirty="0" smtClean="0"/>
              <a:t> to the </a:t>
            </a:r>
            <a:r>
              <a:rPr lang="en-US" dirty="0" err="1" smtClean="0"/>
              <a:t>strarger</a:t>
            </a:r>
            <a:r>
              <a:rPr lang="en-US" dirty="0" smtClean="0"/>
              <a:t> the  </a:t>
            </a:r>
            <a:r>
              <a:rPr lang="en-US" dirty="0" smtClean="0"/>
              <a:t>stranger is</a:t>
            </a:r>
            <a:endParaRPr lang="en-US" dirty="0" smtClean="0"/>
          </a:p>
          <a:p>
            <a:r>
              <a:rPr lang="en-US" dirty="0" smtClean="0"/>
              <a:t>Captain Underpants!  He punches you and </a:t>
            </a:r>
          </a:p>
          <a:p>
            <a:r>
              <a:rPr lang="en-US" dirty="0" smtClean="0"/>
              <a:t>you face-plant and die on the cement!!!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07518"/>
            <a:ext cx="6292215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374" y="1260545"/>
            <a:ext cx="2793651" cy="11301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0507" y="3836518"/>
            <a:ext cx="7435215" cy="401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66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with a stick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attack the watermelon with your stick.</a:t>
            </a:r>
          </a:p>
          <a:p>
            <a:r>
              <a:rPr lang="en-US" dirty="0" smtClean="0"/>
              <a:t>The watermelon it turns out was a real watermelon, and its head falls off and you win!!!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000" y="3263900"/>
            <a:ext cx="8640000" cy="359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87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</TotalTime>
  <Words>108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The evil fat water melen</vt:lpstr>
      <vt:lpstr>introduction</vt:lpstr>
      <vt:lpstr>Dunt dunt duuuuuuuuuuuuuuuuuuuuuuuuun</vt:lpstr>
      <vt:lpstr>Listen to the stranger</vt:lpstr>
      <vt:lpstr>Attack with a stick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evil fat water melen</dc:title>
  <dc:creator>Markham Classroom 114</dc:creator>
  <cp:lastModifiedBy>Markham Classroom 114</cp:lastModifiedBy>
  <cp:revision>25</cp:revision>
  <dcterms:created xsi:type="dcterms:W3CDTF">2019-01-10T22:39:54Z</dcterms:created>
  <dcterms:modified xsi:type="dcterms:W3CDTF">2019-02-28T22:27:20Z</dcterms:modified>
</cp:coreProperties>
</file>