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7ADB-767F-4133-B6E1-0732B542432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3F01-C8D5-437B-B649-C09241DE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7ADB-767F-4133-B6E1-0732B542432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3F01-C8D5-437B-B649-C09241DE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4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7ADB-767F-4133-B6E1-0732B542432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3F01-C8D5-437B-B649-C09241DE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8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7ADB-767F-4133-B6E1-0732B542432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3F01-C8D5-437B-B649-C09241DE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7ADB-767F-4133-B6E1-0732B542432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3F01-C8D5-437B-B649-C09241DE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0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7ADB-767F-4133-B6E1-0732B542432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3F01-C8D5-437B-B649-C09241DE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3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7ADB-767F-4133-B6E1-0732B542432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3F01-C8D5-437B-B649-C09241DE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1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7ADB-767F-4133-B6E1-0732B542432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3F01-C8D5-437B-B649-C09241DE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7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7ADB-767F-4133-B6E1-0732B542432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3F01-C8D5-437B-B649-C09241DE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8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7ADB-767F-4133-B6E1-0732B542432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3F01-C8D5-437B-B649-C09241DE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7ADB-767F-4133-B6E1-0732B542432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3F01-C8D5-437B-B649-C09241DE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9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F7ADB-767F-4133-B6E1-0732B542432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53F01-C8D5-437B-B649-C09241DE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4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0"/>
            <a:ext cx="12192000" cy="6938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1270" cy="6938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34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285461"/>
            <a:ext cx="299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Good job!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907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It is your first day in </a:t>
            </a:r>
            <a:r>
              <a:rPr lang="en-US" dirty="0" err="1" smtClean="0">
                <a:solidFill>
                  <a:srgbClr val="FF0000"/>
                </a:solidFill>
              </a:rPr>
              <a:t>minecraft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two choices.</a:t>
            </a:r>
          </a:p>
          <a:p>
            <a:r>
              <a:rPr lang="en-US" dirty="0" smtClean="0">
                <a:hlinkClick r:id="rId3" action="ppaction://hlinksldjump"/>
              </a:rPr>
              <a:t>You can build a house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4" action="ppaction://hlinksldjump"/>
              </a:rPr>
              <a:t>You can go </a:t>
            </a:r>
            <a:r>
              <a:rPr lang="en-US" dirty="0" err="1" smtClean="0">
                <a:hlinkClick r:id="rId4" action="ppaction://hlinksldjump"/>
              </a:rPr>
              <a:t>excploring</a:t>
            </a:r>
            <a:r>
              <a:rPr lang="en-US" dirty="0" smtClean="0">
                <a:hlinkClick r:id="rId4" action="ppaction://hlinksldjump"/>
              </a:rPr>
              <a:t>.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60600" y="1168400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</a:t>
            </a:r>
            <a:r>
              <a:rPr lang="en-US" sz="7200" dirty="0" smtClean="0"/>
              <a:t>win!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222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4717" y="1690688"/>
            <a:ext cx="4025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were </a:t>
            </a:r>
            <a:r>
              <a:rPr lang="en-US" dirty="0" err="1" smtClean="0">
                <a:solidFill>
                  <a:srgbClr val="FF0000"/>
                </a:solidFill>
              </a:rPr>
              <a:t>ecspioring</a:t>
            </a:r>
            <a:r>
              <a:rPr lang="en-US" dirty="0" smtClean="0">
                <a:solidFill>
                  <a:srgbClr val="FF0000"/>
                </a:solidFill>
              </a:rPr>
              <a:t> and a cow starts </a:t>
            </a:r>
            <a:r>
              <a:rPr lang="en-US" dirty="0" err="1" smtClean="0"/>
              <a:t>toattak</a:t>
            </a:r>
            <a:r>
              <a:rPr lang="en-US" dirty="0" smtClean="0"/>
              <a:t> you.</a:t>
            </a:r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You </a:t>
            </a:r>
            <a:r>
              <a:rPr lang="en-US" dirty="0" err="1" smtClean="0">
                <a:hlinkClick r:id="rId3" action="ppaction://hlinksldjump"/>
              </a:rPr>
              <a:t>attak</a:t>
            </a:r>
            <a:r>
              <a:rPr lang="en-US" dirty="0" smtClean="0">
                <a:hlinkClick r:id="rId3" action="ppaction://hlinksldjump"/>
              </a:rPr>
              <a:t> back. 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You </a:t>
            </a:r>
            <a:r>
              <a:rPr lang="en-US" dirty="0" err="1" smtClean="0">
                <a:hlinkClick r:id="rId4" action="ppaction://hlinksldjump"/>
              </a:rPr>
              <a:t>runuway</a:t>
            </a:r>
            <a:r>
              <a:rPr lang="en-US" dirty="0" smtClean="0">
                <a:hlinkClick r:id="rId4" action="ppaction://hlinksldjump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46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2696" y="2398643"/>
            <a:ext cx="70831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</a:t>
            </a:r>
            <a:r>
              <a:rPr lang="en-US" dirty="0" err="1" smtClean="0">
                <a:solidFill>
                  <a:srgbClr val="FF0000"/>
                </a:solidFill>
              </a:rPr>
              <a:t>runuway</a:t>
            </a:r>
            <a:r>
              <a:rPr lang="en-US" dirty="0" smtClean="0">
                <a:solidFill>
                  <a:srgbClr val="FF0000"/>
                </a:solidFill>
              </a:rPr>
              <a:t> but it gets you </a:t>
            </a:r>
            <a:r>
              <a:rPr lang="en-US" sz="7200" dirty="0" smtClean="0">
                <a:solidFill>
                  <a:srgbClr val="FF0000"/>
                </a:solidFill>
              </a:rPr>
              <a:t>game over!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722783" y="2544417"/>
            <a:ext cx="43205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</a:t>
            </a:r>
            <a:r>
              <a:rPr lang="en-US" dirty="0" err="1" smtClean="0">
                <a:solidFill>
                  <a:srgbClr val="FF0000"/>
                </a:solidFill>
              </a:rPr>
              <a:t>chas</a:t>
            </a:r>
            <a:r>
              <a:rPr lang="en-US" dirty="0" smtClean="0">
                <a:solidFill>
                  <a:srgbClr val="FF0000"/>
                </a:solidFill>
              </a:rPr>
              <a:t> it but </a:t>
            </a:r>
            <a:r>
              <a:rPr lang="en-US" dirty="0" err="1" smtClean="0">
                <a:solidFill>
                  <a:srgbClr val="FF0000"/>
                </a:solidFill>
              </a:rPr>
              <a:t>runsuway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youcan</a:t>
            </a:r>
            <a:r>
              <a:rPr lang="en-US" dirty="0" smtClean="0">
                <a:solidFill>
                  <a:srgbClr val="FF0000"/>
                </a:solidFill>
              </a:rPr>
              <a:t> not </a:t>
            </a:r>
            <a:r>
              <a:rPr lang="en-US" dirty="0" err="1" smtClean="0">
                <a:solidFill>
                  <a:srgbClr val="FF0000"/>
                </a:solidFill>
              </a:rPr>
              <a:t>fiynd</a:t>
            </a:r>
            <a:r>
              <a:rPr lang="en-US" dirty="0" smtClean="0">
                <a:solidFill>
                  <a:srgbClr val="FF0000"/>
                </a:solidFill>
              </a:rPr>
              <a:t> it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  <a:hlinkClick r:id="rId3" action="ppaction://hlinksldjump"/>
              </a:rPr>
              <a:t>You </a:t>
            </a:r>
            <a:r>
              <a:rPr lang="en-US" dirty="0" err="1" smtClean="0">
                <a:solidFill>
                  <a:srgbClr val="FF0000"/>
                </a:solidFill>
                <a:hlinkClick r:id="rId3" action="ppaction://hlinksldjump"/>
              </a:rPr>
              <a:t>ceep</a:t>
            </a:r>
            <a:r>
              <a:rPr lang="en-US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hlinkClick r:id="rId3" action="ppaction://hlinksldjump"/>
              </a:rPr>
              <a:t>ecsploreen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  <a:hlinkClick r:id="rId4" action="ppaction://hlinksldjump"/>
              </a:rPr>
              <a:t>You go home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0904" y="2279374"/>
            <a:ext cx="105798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</a:t>
            </a:r>
            <a:r>
              <a:rPr lang="en-US" dirty="0" err="1" smtClean="0">
                <a:solidFill>
                  <a:srgbClr val="FF0000"/>
                </a:solidFill>
              </a:rPr>
              <a:t>ceep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ecsploreen</a:t>
            </a:r>
            <a:r>
              <a:rPr lang="en-US" dirty="0" smtClean="0">
                <a:solidFill>
                  <a:srgbClr val="FF0000"/>
                </a:solidFill>
              </a:rPr>
              <a:t> then </a:t>
            </a:r>
            <a:r>
              <a:rPr lang="en-US" dirty="0" err="1" smtClean="0">
                <a:solidFill>
                  <a:srgbClr val="FF0000"/>
                </a:solidFill>
              </a:rPr>
              <a:t>heerobrin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attacs</a:t>
            </a:r>
            <a:r>
              <a:rPr lang="en-US" dirty="0" smtClean="0">
                <a:solidFill>
                  <a:srgbClr val="FF0000"/>
                </a:solidFill>
              </a:rPr>
              <a:t>              </a:t>
            </a:r>
            <a:r>
              <a:rPr lang="en-US" sz="9600" dirty="0" smtClean="0">
                <a:solidFill>
                  <a:srgbClr val="FF0000"/>
                </a:solidFill>
              </a:rPr>
              <a:t>game over!</a:t>
            </a:r>
          </a:p>
        </p:txBody>
      </p:sp>
    </p:spTree>
    <p:extLst>
      <p:ext uri="{BB962C8B-B14F-4D97-AF65-F5344CB8AC3E}">
        <p14:creationId xmlns:p14="http://schemas.microsoft.com/office/powerpoint/2010/main" val="31161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8957" y="1431235"/>
            <a:ext cx="69653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go home                                   </a:t>
            </a:r>
            <a:r>
              <a:rPr lang="en-US" sz="8800" dirty="0" err="1" smtClean="0"/>
              <a:t>youwin</a:t>
            </a:r>
            <a:r>
              <a:rPr lang="en-US" sz="8800" dirty="0" smtClean="0"/>
              <a:t>!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4239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92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 </vt:lpstr>
      <vt:lpstr>PowerPoint Presentation</vt:lpstr>
      <vt:lpstr>PowerPoint Presentation</vt:lpstr>
      <vt:lpstr>1</vt:lpstr>
      <vt:lpstr>2</vt:lpstr>
      <vt:lpstr>2 </vt:lpstr>
      <vt:lpstr>1</vt:lpstr>
      <vt:lpstr>1</vt:lpstr>
      <vt:lpstr>2</vt:lpstr>
      <vt:lpstr>PowerPoint Presentation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minecraft</dc:title>
  <dc:creator>Markham Classroom 114</dc:creator>
  <cp:lastModifiedBy>Markham Classroom 114</cp:lastModifiedBy>
  <cp:revision>22</cp:revision>
  <dcterms:created xsi:type="dcterms:W3CDTF">2019-01-10T22:31:30Z</dcterms:created>
  <dcterms:modified xsi:type="dcterms:W3CDTF">2019-02-28T22:26:25Z</dcterms:modified>
</cp:coreProperties>
</file>