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8" r:id="rId9"/>
    <p:sldId id="259" r:id="rId10"/>
    <p:sldId id="266" r:id="rId11"/>
    <p:sldId id="263" r:id="rId12"/>
    <p:sldId id="267" r:id="rId13"/>
    <p:sldId id="260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6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7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36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35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520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1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93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4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6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3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7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6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8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0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F6A04-3FCE-448D-9E2C-84DF5E17D371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4FB2E8-1E23-4369-A13A-512624C63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4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Gang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yousef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1"/>
            <a:ext cx="7429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6925"/>
            <a:ext cx="10515600" cy="4351338"/>
          </a:xfrm>
        </p:spPr>
        <p:txBody>
          <a:bodyPr/>
          <a:lstStyle/>
          <a:p>
            <a:r>
              <a:rPr lang="en-US" dirty="0" smtClean="0"/>
              <a:t>You get arrested and you die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fail.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get killed by a baseball bat with barbed wire named </a:t>
            </a:r>
            <a:r>
              <a:rPr lang="en-US" dirty="0" err="1" smtClean="0"/>
              <a:t>luceal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lose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603500"/>
            <a:ext cx="77216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6925"/>
            <a:ext cx="10515600" cy="4351338"/>
          </a:xfrm>
        </p:spPr>
        <p:txBody>
          <a:bodyPr/>
          <a:lstStyle/>
          <a:p>
            <a:r>
              <a:rPr lang="en-US" dirty="0" smtClean="0"/>
              <a:t>You punch </a:t>
            </a:r>
            <a:r>
              <a:rPr lang="en-US" dirty="0" err="1" smtClean="0"/>
              <a:t>steve</a:t>
            </a:r>
            <a:r>
              <a:rPr lang="en-US" dirty="0" smtClean="0"/>
              <a:t> jobs and get arrested for assault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fail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316" y="263525"/>
            <a:ext cx="7366000" cy="553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67" y="1511300"/>
            <a:ext cx="6006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118237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escaped and never get caught and hide from the gang who later get arrested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win gg no 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again </a:t>
            </a:r>
            <a:r>
              <a:rPr lang="en-US" dirty="0" err="1" smtClean="0"/>
              <a:t>syke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run into a zombie </a:t>
            </a:r>
            <a:r>
              <a:rPr lang="en-US" dirty="0" err="1" smtClean="0"/>
              <a:t>apocylypse</a:t>
            </a:r>
            <a:r>
              <a:rPr lang="en-US" dirty="0" smtClean="0"/>
              <a:t> in the city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RUN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Go through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0" y="2794000"/>
            <a:ext cx="658495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run and escape to a farm owned by a guy named Hershel and you survive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Click me!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2352675"/>
            <a:ext cx="5715000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00" y="3124199"/>
            <a:ext cx="3060700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get eaten alive and die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fail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43974"/>
            <a:ext cx="9271000" cy="46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0"/>
            <a:ext cx="12014200" cy="674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win and </a:t>
            </a:r>
            <a:r>
              <a:rPr lang="en-US" dirty="0" smtClean="0"/>
              <a:t>survive</a:t>
            </a:r>
          </a:p>
          <a:p>
            <a:r>
              <a:rPr lang="en-US" dirty="0" smtClean="0">
                <a:hlinkClick r:id="rId3" action="ppaction://hlinksldjump"/>
              </a:rPr>
              <a:t>Yay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Suddenly zombies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Hershel’s farm gets overrun by zombies led by a helicopter so Hershel starts attacking the zombies with a stapler that he rigged into a staple gun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Join </a:t>
            </a:r>
            <a:r>
              <a:rPr lang="en-US" dirty="0">
                <a:hlinkClick r:id="rId2" action="ppaction://hlinksldjump"/>
              </a:rPr>
              <a:t>H</a:t>
            </a:r>
            <a:r>
              <a:rPr lang="en-US" dirty="0" smtClean="0">
                <a:hlinkClick r:id="rId2" action="ppaction://hlinksldjump"/>
              </a:rPr>
              <a:t>ershel</a:t>
            </a:r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Leave </a:t>
            </a:r>
            <a:r>
              <a:rPr lang="en-US" dirty="0">
                <a:hlinkClick r:id="rId3" action="ppaction://hlinksldjump"/>
              </a:rPr>
              <a:t>H</a:t>
            </a:r>
            <a:r>
              <a:rPr lang="en-US" dirty="0" smtClean="0">
                <a:hlinkClick r:id="rId3" action="ppaction://hlinksldjump"/>
              </a:rPr>
              <a:t>ershel alone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740150"/>
            <a:ext cx="3886200" cy="311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850"/>
            <a:ext cx="2616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802128"/>
            <a:ext cx="8791402" cy="4055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join Hershel but you don’t know how to fire it so you get stapled to the wall and eaten alive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a guy named </a:t>
            </a:r>
            <a:r>
              <a:rPr lang="en-US" dirty="0" err="1" smtClean="0"/>
              <a:t>jeff</a:t>
            </a:r>
            <a:r>
              <a:rPr lang="en-US" dirty="0" smtClean="0"/>
              <a:t> got caught in a gang fight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he was instantly targeted</a:t>
            </a:r>
          </a:p>
          <a:p>
            <a:r>
              <a:rPr lang="en-US" dirty="0" smtClean="0">
                <a:hlinkClick r:id="rId2" action="ppaction://hlinksldjump"/>
              </a:rPr>
              <a:t>1 run away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2 fight 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4" y="2387600"/>
            <a:ext cx="5680075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496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leave Hershel alone and he kills every zombie and pins them to the wall to scare off other survivors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win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6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75"/>
            <a:ext cx="8905875" cy="626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runs away but then he gets arrested by the police for being in the gang</a:t>
            </a:r>
          </a:p>
          <a:p>
            <a:r>
              <a:rPr lang="en-US" dirty="0" smtClean="0">
                <a:hlinkClick r:id="rId3" action="ppaction://hlinksldjump"/>
              </a:rPr>
              <a:t>Choice 1 escape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Choice 2 wait 20 year sentence or slight chance of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905"/>
            <a:ext cx="10515600" cy="1388142"/>
          </a:xfrm>
        </p:spPr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wait 20 years and live but get caught in another gang situation but they had a tiger</a:t>
            </a:r>
          </a:p>
          <a:p>
            <a:r>
              <a:rPr lang="en-US" dirty="0"/>
              <a:t> </a:t>
            </a:r>
            <a:r>
              <a:rPr lang="en-US" dirty="0" smtClean="0">
                <a:hlinkClick r:id="rId2" action="ppaction://hlinksldjump"/>
              </a:rPr>
              <a:t>call the police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Do nothing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3530600" cy="2991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2603500"/>
            <a:ext cx="7620000" cy="408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call the police and they arrest the gang for weapon possession  and attempt of murder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2" action="ppaction://hlinksldjump"/>
              </a:rPr>
              <a:t>You win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175000"/>
            <a:ext cx="2286000" cy="246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719" y="7278283"/>
            <a:ext cx="98744" cy="179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3315" y="7124699"/>
            <a:ext cx="248935" cy="486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50" y="2883250"/>
            <a:ext cx="26574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6900" cy="650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run to your house due to cashing in 200000000 in 1 paycheck if you don’t run you get arrested and get a death sentence.</a:t>
            </a:r>
          </a:p>
          <a:p>
            <a:r>
              <a:rPr lang="en-US" dirty="0" smtClean="0">
                <a:hlinkClick r:id="rId3" action="ppaction://hlinksldjump"/>
              </a:rPr>
              <a:t>RUN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Get arrested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2959100"/>
            <a:ext cx="5191125" cy="416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39700"/>
            <a:ext cx="6616700" cy="6718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0250"/>
            <a:ext cx="10515600" cy="4351338"/>
          </a:xfrm>
        </p:spPr>
        <p:txBody>
          <a:bodyPr/>
          <a:lstStyle/>
          <a:p>
            <a:r>
              <a:rPr lang="en-US" dirty="0" smtClean="0"/>
              <a:t>You run away and see a fight between </a:t>
            </a:r>
            <a:r>
              <a:rPr lang="en-US" dirty="0" err="1" smtClean="0"/>
              <a:t>steve</a:t>
            </a:r>
            <a:r>
              <a:rPr lang="en-US" dirty="0" smtClean="0"/>
              <a:t> jobs and bill gates you decide to punch because you own an apple phone and a Microsoft account</a:t>
            </a:r>
          </a:p>
          <a:p>
            <a:endParaRPr lang="en-US" dirty="0"/>
          </a:p>
          <a:p>
            <a:r>
              <a:rPr lang="en-US" dirty="0" smtClean="0">
                <a:hlinkClick r:id="rId4" action="ppaction://hlinksldjump"/>
              </a:rPr>
              <a:t>Punch </a:t>
            </a:r>
            <a:r>
              <a:rPr lang="en-US" dirty="0" err="1" smtClean="0">
                <a:hlinkClick r:id="rId4" action="ppaction://hlinksldjump"/>
              </a:rPr>
              <a:t>steve</a:t>
            </a:r>
            <a:r>
              <a:rPr lang="en-US" dirty="0" smtClean="0">
                <a:hlinkClick r:id="rId4" action="ppaction://hlinksldjump"/>
              </a:rPr>
              <a:t> jobs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Punch bill gates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14300"/>
            <a:ext cx="11671300" cy="6354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punch bill gates and get free apple products every time they make a new product, and the police get offered free </a:t>
            </a:r>
            <a:r>
              <a:rPr lang="en-US" dirty="0" err="1" smtClean="0"/>
              <a:t>iphone</a:t>
            </a:r>
            <a:r>
              <a:rPr lang="en-US" dirty="0" smtClean="0"/>
              <a:t> 7 if you don’t get arrested.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You win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50" y="-2116931"/>
            <a:ext cx="2857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grab a metal baseball bat and fight back and you survive but you get arrested by the police for murderer and a death sentence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fail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2857500"/>
            <a:ext cx="5029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429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The Gang</vt:lpstr>
      <vt:lpstr>Once a guy named jeff got caught in a gang fight</vt:lpstr>
      <vt:lpstr>Path 1</vt:lpstr>
      <vt:lpstr>Path 2</vt:lpstr>
      <vt:lpstr>Path 1</vt:lpstr>
      <vt:lpstr>SYKE</vt:lpstr>
      <vt:lpstr>Path 1</vt:lpstr>
      <vt:lpstr>Path 2</vt:lpstr>
      <vt:lpstr>Path 2</vt:lpstr>
      <vt:lpstr>Path 2</vt:lpstr>
      <vt:lpstr>Path 2</vt:lpstr>
      <vt:lpstr>Path 1</vt:lpstr>
      <vt:lpstr>Path 1</vt:lpstr>
      <vt:lpstr>Once again syke</vt:lpstr>
      <vt:lpstr>Path 1</vt:lpstr>
      <vt:lpstr>Path 2</vt:lpstr>
      <vt:lpstr>You win</vt:lpstr>
      <vt:lpstr>Suddenly zombies</vt:lpstr>
      <vt:lpstr>Path 1 </vt:lpstr>
      <vt:lpstr>Path 2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Gang</dc:title>
  <dc:creator>Markham Classroom 114</dc:creator>
  <cp:lastModifiedBy>Markham Classroom 114</cp:lastModifiedBy>
  <cp:revision>14</cp:revision>
  <dcterms:created xsi:type="dcterms:W3CDTF">2017-11-17T17:19:39Z</dcterms:created>
  <dcterms:modified xsi:type="dcterms:W3CDTF">2017-12-15T17:31:47Z</dcterms:modified>
</cp:coreProperties>
</file>