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7224C-38BA-4563-93B5-6878E0189D73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6CDE-FFA8-4FA2-B290-0482F8923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514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7224C-38BA-4563-93B5-6878E0189D73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6CDE-FFA8-4FA2-B290-0482F8923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812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7224C-38BA-4563-93B5-6878E0189D73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6CDE-FFA8-4FA2-B290-0482F8923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945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7224C-38BA-4563-93B5-6878E0189D73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6CDE-FFA8-4FA2-B290-0482F8923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699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7224C-38BA-4563-93B5-6878E0189D73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6CDE-FFA8-4FA2-B290-0482F8923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97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7224C-38BA-4563-93B5-6878E0189D73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6CDE-FFA8-4FA2-B290-0482F8923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256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7224C-38BA-4563-93B5-6878E0189D73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6CDE-FFA8-4FA2-B290-0482F8923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618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7224C-38BA-4563-93B5-6878E0189D73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6CDE-FFA8-4FA2-B290-0482F8923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97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7224C-38BA-4563-93B5-6878E0189D73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6CDE-FFA8-4FA2-B290-0482F8923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24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7224C-38BA-4563-93B5-6878E0189D73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6CDE-FFA8-4FA2-B290-0482F8923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55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7224C-38BA-4563-93B5-6878E0189D73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6CDE-FFA8-4FA2-B290-0482F8923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500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7224C-38BA-4563-93B5-6878E0189D73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E6CDE-FFA8-4FA2-B290-0482F8923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42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Adventure's of super agent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By </a:t>
            </a:r>
            <a:r>
              <a:rPr lang="en-US" sz="4000" dirty="0" smtClean="0"/>
              <a:t>Zahra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000" y="3041650"/>
            <a:ext cx="3276600" cy="3263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3711575"/>
            <a:ext cx="327660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60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9700" y="0"/>
            <a:ext cx="10515600" cy="1325563"/>
          </a:xfrm>
        </p:spPr>
        <p:txBody>
          <a:bodyPr/>
          <a:lstStyle/>
          <a:p>
            <a:r>
              <a:rPr lang="en-US" dirty="0" smtClean="0"/>
              <a:t>It all begins with a normal girl well that’s what you think…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will she react to being a super agent </a:t>
            </a:r>
          </a:p>
          <a:p>
            <a:r>
              <a:rPr lang="en-US" dirty="0" smtClean="0">
                <a:hlinkClick r:id="rId2" action="ppaction://hlinksldjump"/>
              </a:rPr>
              <a:t>Choice 1 be happy</a:t>
            </a:r>
            <a:endParaRPr lang="en-US" b="1" dirty="0" smtClean="0"/>
          </a:p>
          <a:p>
            <a:r>
              <a:rPr lang="en-US" dirty="0" smtClean="0">
                <a:hlinkClick r:id="rId3" action="ppaction://hlinksldjump"/>
              </a:rPr>
              <a:t>Choice 2 yell and say no</a:t>
            </a:r>
            <a:endParaRPr lang="en-US" dirty="0" smtClean="0"/>
          </a:p>
          <a:p>
            <a:r>
              <a:rPr lang="en-US" dirty="0" smtClean="0">
                <a:hlinkClick r:id="rId4" action="ppaction://hlinksldjump"/>
              </a:rPr>
              <a:t>Choice 3 Get out of there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838" y="851138"/>
            <a:ext cx="3809524" cy="38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60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get happy but to happy and fall in to a machine and you DIE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6000" dirty="0" smtClean="0">
                <a:hlinkClick r:id="rId2" action="ppaction://hlinksldjump"/>
              </a:rPr>
              <a:t>You died restart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1700" y="2603500"/>
            <a:ext cx="4940300" cy="391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65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run away and get locked in you get scared and go face to face with a monster and </a:t>
            </a:r>
            <a:r>
              <a:rPr lang="en-US" dirty="0" smtClean="0"/>
              <a:t>DIE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6000" dirty="0" smtClean="0"/>
              <a:t>YOU</a:t>
            </a:r>
            <a:r>
              <a:rPr lang="en-US" sz="6000" dirty="0"/>
              <a:t> </a:t>
            </a:r>
            <a:r>
              <a:rPr lang="en-US" sz="6000" dirty="0" smtClean="0"/>
              <a:t>DIE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2921" y="2453839"/>
            <a:ext cx="3259079" cy="4404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67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run and got out of there and never became </a:t>
            </a:r>
          </a:p>
          <a:p>
            <a:pPr marL="0" indent="0">
              <a:buNone/>
            </a:pPr>
            <a:r>
              <a:rPr lang="en-US" dirty="0" smtClean="0"/>
              <a:t>A secret </a:t>
            </a:r>
            <a:r>
              <a:rPr lang="en-US" dirty="0" smtClean="0"/>
              <a:t>agent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                       </a:t>
            </a:r>
            <a:r>
              <a:rPr lang="en-US" sz="6000" dirty="0" smtClean="0"/>
              <a:t>YOU WIN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9920" y="126999"/>
            <a:ext cx="3809524" cy="36629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56" y="3207682"/>
            <a:ext cx="4134088" cy="3104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10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107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The Adventure's of super agent </vt:lpstr>
      <vt:lpstr>It all begins with a normal girl well that’s what you think…</vt:lpstr>
      <vt:lpstr>Path 1</vt:lpstr>
      <vt:lpstr>Path 2</vt:lpstr>
      <vt:lpstr>Path 3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Adventure's of super agent</dc:title>
  <dc:creator>Markham Classroom 114</dc:creator>
  <cp:lastModifiedBy>Markham Classroom 114</cp:lastModifiedBy>
  <cp:revision>10</cp:revision>
  <dcterms:created xsi:type="dcterms:W3CDTF">2017-11-02T16:25:20Z</dcterms:created>
  <dcterms:modified xsi:type="dcterms:W3CDTF">2017-12-07T17:34:05Z</dcterms:modified>
</cp:coreProperties>
</file>