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36B9-6F87-4961-8E59-18F1F5871D0C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3E26-575C-4248-B3B7-54AB60311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3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36B9-6F87-4961-8E59-18F1F5871D0C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3E26-575C-4248-B3B7-54AB60311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2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36B9-6F87-4961-8E59-18F1F5871D0C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3E26-575C-4248-B3B7-54AB60311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5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36B9-6F87-4961-8E59-18F1F5871D0C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3E26-575C-4248-B3B7-54AB60311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5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36B9-6F87-4961-8E59-18F1F5871D0C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3E26-575C-4248-B3B7-54AB60311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2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36B9-6F87-4961-8E59-18F1F5871D0C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3E26-575C-4248-B3B7-54AB60311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5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36B9-6F87-4961-8E59-18F1F5871D0C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3E26-575C-4248-B3B7-54AB60311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6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36B9-6F87-4961-8E59-18F1F5871D0C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3E26-575C-4248-B3B7-54AB60311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9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36B9-6F87-4961-8E59-18F1F5871D0C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3E26-575C-4248-B3B7-54AB60311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9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36B9-6F87-4961-8E59-18F1F5871D0C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3E26-575C-4248-B3B7-54AB60311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3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36B9-6F87-4961-8E59-18F1F5871D0C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3E26-575C-4248-B3B7-54AB60311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1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136B9-6F87-4961-8E59-18F1F5871D0C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C3E26-575C-4248-B3B7-54AB60311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2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a adventure 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by:zirian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Ones a pone a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little Viking  named toby cut a dragon tail. So he tamed it with fish. The dragon name is footless because it </a:t>
            </a:r>
            <a:r>
              <a:rPr lang="en-US" smtClean="0"/>
              <a:t>took toby leg.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65550"/>
            <a:ext cx="10058400" cy="30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 smtClean="0"/>
              <a:t>Huckfang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244" y="2971799"/>
            <a:ext cx="4667794" cy="3509963"/>
          </a:xfrm>
        </p:spPr>
      </p:pic>
      <p:sp>
        <p:nvSpPr>
          <p:cNvPr id="6" name="TextBox 5"/>
          <p:cNvSpPr txBox="1"/>
          <p:nvPr/>
        </p:nvSpPr>
        <p:spPr>
          <a:xfrm flipH="1">
            <a:off x="740065" y="1325563"/>
            <a:ext cx="4692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Do you fight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2700" y="1828800"/>
            <a:ext cx="180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Or run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 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KILLED STARTLOUD YOU WIN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9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YOU LOST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RAN AND GOT KILL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59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An a adventure story</vt:lpstr>
      <vt:lpstr>Ones a pone a time</vt:lpstr>
      <vt:lpstr>Huckfang</vt:lpstr>
      <vt:lpstr>You win</vt:lpstr>
      <vt:lpstr>  YOU LOST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 adventure story</dc:title>
  <dc:creator>Markham Classroom 114</dc:creator>
  <cp:lastModifiedBy>Markham Classroom 114</cp:lastModifiedBy>
  <cp:revision>10</cp:revision>
  <dcterms:created xsi:type="dcterms:W3CDTF">2017-11-17T19:44:03Z</dcterms:created>
  <dcterms:modified xsi:type="dcterms:W3CDTF">2017-12-15T19:46:30Z</dcterms:modified>
</cp:coreProperties>
</file>