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Kyle Kerta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2" Type="http://schemas.openxmlformats.org/officeDocument/2006/relationships/font" Target="fonts/Nunito-boldItalic.fntdata"/><Relationship Id="rId9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10-01T04:06:49.083">
    <p:pos x="6000" y="0"/>
    <p:text>This was a cool start to the story, I wish there was more.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3546543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3546543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35465433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35465433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beach house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998250" y="30748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One day me my brothers my mom and couzins were sleeping at a beach house with a creepy noam in the house. That night me my cousin were awake and the noam moved from its spot that we saw it last.</a:t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425" y="0"/>
            <a:ext cx="7805350" cy="292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