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2" r:id="rId4"/>
    <p:sldId id="263" r:id="rId5"/>
    <p:sldId id="260" r:id="rId6"/>
    <p:sldId id="258"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348" y="9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F0D519-C078-45C7-A464-A58FA36FCA6F}"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371CE6-D39E-44BA-BA0B-E68159AC4C97}" type="slidenum">
              <a:rPr lang="en-US" smtClean="0"/>
              <a:t>‹#›</a:t>
            </a:fld>
            <a:endParaRPr lang="en-US"/>
          </a:p>
        </p:txBody>
      </p:sp>
    </p:spTree>
    <p:extLst>
      <p:ext uri="{BB962C8B-B14F-4D97-AF65-F5344CB8AC3E}">
        <p14:creationId xmlns:p14="http://schemas.microsoft.com/office/powerpoint/2010/main" val="4175097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F0D519-C078-45C7-A464-A58FA36FCA6F}"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371CE6-D39E-44BA-BA0B-E68159AC4C97}" type="slidenum">
              <a:rPr lang="en-US" smtClean="0"/>
              <a:t>‹#›</a:t>
            </a:fld>
            <a:endParaRPr lang="en-US"/>
          </a:p>
        </p:txBody>
      </p:sp>
    </p:spTree>
    <p:extLst>
      <p:ext uri="{BB962C8B-B14F-4D97-AF65-F5344CB8AC3E}">
        <p14:creationId xmlns:p14="http://schemas.microsoft.com/office/powerpoint/2010/main" val="3126812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F0D519-C078-45C7-A464-A58FA36FCA6F}"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371CE6-D39E-44BA-BA0B-E68159AC4C97}" type="slidenum">
              <a:rPr lang="en-US" smtClean="0"/>
              <a:t>‹#›</a:t>
            </a:fld>
            <a:endParaRPr lang="en-US"/>
          </a:p>
        </p:txBody>
      </p:sp>
    </p:spTree>
    <p:extLst>
      <p:ext uri="{BB962C8B-B14F-4D97-AF65-F5344CB8AC3E}">
        <p14:creationId xmlns:p14="http://schemas.microsoft.com/office/powerpoint/2010/main" val="1125973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F0D519-C078-45C7-A464-A58FA36FCA6F}"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371CE6-D39E-44BA-BA0B-E68159AC4C97}" type="slidenum">
              <a:rPr lang="en-US" smtClean="0"/>
              <a:t>‹#›</a:t>
            </a:fld>
            <a:endParaRPr lang="en-US"/>
          </a:p>
        </p:txBody>
      </p:sp>
    </p:spTree>
    <p:extLst>
      <p:ext uri="{BB962C8B-B14F-4D97-AF65-F5344CB8AC3E}">
        <p14:creationId xmlns:p14="http://schemas.microsoft.com/office/powerpoint/2010/main" val="442596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F0D519-C078-45C7-A464-A58FA36FCA6F}"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371CE6-D39E-44BA-BA0B-E68159AC4C97}" type="slidenum">
              <a:rPr lang="en-US" smtClean="0"/>
              <a:t>‹#›</a:t>
            </a:fld>
            <a:endParaRPr lang="en-US"/>
          </a:p>
        </p:txBody>
      </p:sp>
    </p:spTree>
    <p:extLst>
      <p:ext uri="{BB962C8B-B14F-4D97-AF65-F5344CB8AC3E}">
        <p14:creationId xmlns:p14="http://schemas.microsoft.com/office/powerpoint/2010/main" val="1180145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F0D519-C078-45C7-A464-A58FA36FCA6F}" type="datetimeFigureOut">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371CE6-D39E-44BA-BA0B-E68159AC4C97}" type="slidenum">
              <a:rPr lang="en-US" smtClean="0"/>
              <a:t>‹#›</a:t>
            </a:fld>
            <a:endParaRPr lang="en-US"/>
          </a:p>
        </p:txBody>
      </p:sp>
    </p:spTree>
    <p:extLst>
      <p:ext uri="{BB962C8B-B14F-4D97-AF65-F5344CB8AC3E}">
        <p14:creationId xmlns:p14="http://schemas.microsoft.com/office/powerpoint/2010/main" val="1690968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F0D519-C078-45C7-A464-A58FA36FCA6F}" type="datetimeFigureOut">
              <a:rPr lang="en-US" smtClean="0"/>
              <a:t>12/14/2017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371CE6-D39E-44BA-BA0B-E68159AC4C97}" type="slidenum">
              <a:rPr lang="en-US" smtClean="0"/>
              <a:t>‹#›</a:t>
            </a:fld>
            <a:endParaRPr lang="en-US"/>
          </a:p>
        </p:txBody>
      </p:sp>
    </p:spTree>
    <p:extLst>
      <p:ext uri="{BB962C8B-B14F-4D97-AF65-F5344CB8AC3E}">
        <p14:creationId xmlns:p14="http://schemas.microsoft.com/office/powerpoint/2010/main" val="3594079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F0D519-C078-45C7-A464-A58FA36FCA6F}" type="datetimeFigureOut">
              <a:rPr lang="en-US" smtClean="0"/>
              <a:t>12/14/2017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371CE6-D39E-44BA-BA0B-E68159AC4C97}" type="slidenum">
              <a:rPr lang="en-US" smtClean="0"/>
              <a:t>‹#›</a:t>
            </a:fld>
            <a:endParaRPr lang="en-US"/>
          </a:p>
        </p:txBody>
      </p:sp>
    </p:spTree>
    <p:extLst>
      <p:ext uri="{BB962C8B-B14F-4D97-AF65-F5344CB8AC3E}">
        <p14:creationId xmlns:p14="http://schemas.microsoft.com/office/powerpoint/2010/main" val="1105397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F0D519-C078-45C7-A464-A58FA36FCA6F}" type="datetimeFigureOut">
              <a:rPr lang="en-US" smtClean="0"/>
              <a:t>12/14/2017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371CE6-D39E-44BA-BA0B-E68159AC4C97}" type="slidenum">
              <a:rPr lang="en-US" smtClean="0"/>
              <a:t>‹#›</a:t>
            </a:fld>
            <a:endParaRPr lang="en-US"/>
          </a:p>
        </p:txBody>
      </p:sp>
    </p:spTree>
    <p:extLst>
      <p:ext uri="{BB962C8B-B14F-4D97-AF65-F5344CB8AC3E}">
        <p14:creationId xmlns:p14="http://schemas.microsoft.com/office/powerpoint/2010/main" val="3257558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F0D519-C078-45C7-A464-A58FA36FCA6F}" type="datetimeFigureOut">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371CE6-D39E-44BA-BA0B-E68159AC4C97}" type="slidenum">
              <a:rPr lang="en-US" smtClean="0"/>
              <a:t>‹#›</a:t>
            </a:fld>
            <a:endParaRPr lang="en-US"/>
          </a:p>
        </p:txBody>
      </p:sp>
    </p:spTree>
    <p:extLst>
      <p:ext uri="{BB962C8B-B14F-4D97-AF65-F5344CB8AC3E}">
        <p14:creationId xmlns:p14="http://schemas.microsoft.com/office/powerpoint/2010/main" val="1313891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F0D519-C078-45C7-A464-A58FA36FCA6F}" type="datetimeFigureOut">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371CE6-D39E-44BA-BA0B-E68159AC4C97}" type="slidenum">
              <a:rPr lang="en-US" smtClean="0"/>
              <a:t>‹#›</a:t>
            </a:fld>
            <a:endParaRPr lang="en-US"/>
          </a:p>
        </p:txBody>
      </p:sp>
    </p:spTree>
    <p:extLst>
      <p:ext uri="{BB962C8B-B14F-4D97-AF65-F5344CB8AC3E}">
        <p14:creationId xmlns:p14="http://schemas.microsoft.com/office/powerpoint/2010/main" val="1025077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0D519-C078-45C7-A464-A58FA36FCA6F}" type="datetimeFigureOut">
              <a:rPr lang="en-US" smtClean="0"/>
              <a:t>12/14/2017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371CE6-D39E-44BA-BA0B-E68159AC4C97}" type="slidenum">
              <a:rPr lang="en-US" smtClean="0"/>
              <a:t>‹#›</a:t>
            </a:fld>
            <a:endParaRPr lang="en-US"/>
          </a:p>
        </p:txBody>
      </p:sp>
    </p:spTree>
    <p:extLst>
      <p:ext uri="{BB962C8B-B14F-4D97-AF65-F5344CB8AC3E}">
        <p14:creationId xmlns:p14="http://schemas.microsoft.com/office/powerpoint/2010/main" val="2730653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6.xml"/><Relationship Id="rId7"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7.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2157" y="-1518555"/>
            <a:ext cx="15911157" cy="8859155"/>
          </a:xfrm>
          <a:prstGeom prst="rect">
            <a:avLst/>
          </a:prstGeom>
        </p:spPr>
      </p:pic>
      <p:sp>
        <p:nvSpPr>
          <p:cNvPr id="2" name="Title 1"/>
          <p:cNvSpPr>
            <a:spLocks noGrp="1"/>
          </p:cNvSpPr>
          <p:nvPr>
            <p:ph type="ctrTitle"/>
          </p:nvPr>
        </p:nvSpPr>
        <p:spPr>
          <a:xfrm>
            <a:off x="1524000" y="1257301"/>
            <a:ext cx="9144000" cy="2387600"/>
          </a:xfrm>
        </p:spPr>
        <p:txBody>
          <a:bodyPr/>
          <a:lstStyle/>
          <a:p>
            <a:r>
              <a:rPr lang="en-US" dirty="0" smtClean="0"/>
              <a:t>Deadly doom of a </a:t>
            </a:r>
            <a:r>
              <a:rPr lang="en-US" dirty="0" smtClean="0"/>
              <a:t>man by </a:t>
            </a:r>
            <a:r>
              <a:rPr lang="en-US" dirty="0" err="1" smtClean="0"/>
              <a:t>abdullahi</a:t>
            </a:r>
            <a:endParaRPr lang="en-US" dirty="0"/>
          </a:p>
        </p:txBody>
      </p:sp>
      <p:sp>
        <p:nvSpPr>
          <p:cNvPr id="3" name="Subtitle 2"/>
          <p:cNvSpPr>
            <a:spLocks noGrp="1"/>
          </p:cNvSpPr>
          <p:nvPr>
            <p:ph type="subTitle" idx="1"/>
          </p:nvPr>
        </p:nvSpPr>
        <p:spPr>
          <a:xfrm>
            <a:off x="1524000" y="3569654"/>
            <a:ext cx="9144000" cy="1655762"/>
          </a:xfrm>
        </p:spPr>
        <p:txBody>
          <a:bodyPr/>
          <a:lstStyle/>
          <a:p>
            <a:r>
              <a:rPr lang="en-US" dirty="0" smtClean="0"/>
              <a:t>Once there was a man it was late night he woke up he went to the city then this ugly man came he was almost died then he stared walking to me. Want will you do</a:t>
            </a:r>
            <a:r>
              <a:rPr lang="en-US" dirty="0" smtClean="0">
                <a:hlinkClick r:id="rId3" action="ppaction://hlinksldjump"/>
              </a:rPr>
              <a:t> 1. </a:t>
            </a:r>
            <a:r>
              <a:rPr lang="en-US" dirty="0" smtClean="0">
                <a:hlinkClick r:id="rId4" action="ppaction://hlinksldjump"/>
              </a:rPr>
              <a:t>run away</a:t>
            </a:r>
            <a:r>
              <a:rPr lang="en-US" dirty="0" smtClean="0">
                <a:hlinkClick r:id="rId5" action="ppaction://hlinksldjump"/>
              </a:rPr>
              <a:t>.2 fight 3</a:t>
            </a:r>
            <a:r>
              <a:rPr lang="en-US" dirty="0" smtClean="0"/>
              <a:t>. </a:t>
            </a:r>
            <a:r>
              <a:rPr lang="en-US" dirty="0">
                <a:hlinkClick r:id="rId6" action="ppaction://hlinksldjump"/>
              </a:rPr>
              <a:t>call </a:t>
            </a:r>
            <a:r>
              <a:rPr lang="en-US" dirty="0" smtClean="0">
                <a:hlinkClick r:id="rId6" action="ppaction://hlinksldjump"/>
              </a:rPr>
              <a:t>911</a:t>
            </a:r>
            <a:endParaRPr lang="en-US" dirty="0"/>
          </a:p>
        </p:txBody>
      </p:sp>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52400" y="4086543"/>
            <a:ext cx="59837" cy="45719"/>
          </a:xfrm>
          <a:prstGeom prst="rect">
            <a:avLst/>
          </a:prstGeom>
        </p:spPr>
      </p:pic>
    </p:spTree>
    <p:extLst>
      <p:ext uri="{BB962C8B-B14F-4D97-AF65-F5344CB8AC3E}">
        <p14:creationId xmlns:p14="http://schemas.microsoft.com/office/powerpoint/2010/main" val="2077897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Run away now you are in this sewers this monster is here want do you do.</a:t>
            </a:r>
            <a:r>
              <a:rPr lang="en-US" dirty="0" smtClean="0">
                <a:hlinkClick r:id="rId2" action="ppaction://hlinksldjump"/>
              </a:rPr>
              <a:t>1hide</a:t>
            </a:r>
            <a:r>
              <a:rPr lang="en-US" dirty="0" smtClean="0"/>
              <a:t>.</a:t>
            </a:r>
            <a:r>
              <a:rPr lang="en-US" dirty="0" smtClean="0">
                <a:hlinkClick r:id="rId3" action="ppaction://hlinksldjump"/>
              </a:rPr>
              <a:t>2run</a:t>
            </a:r>
            <a:r>
              <a:rPr lang="en-US" dirty="0" smtClean="0"/>
              <a:t>.</a:t>
            </a:r>
            <a:r>
              <a:rPr lang="en-US" dirty="0" smtClean="0">
                <a:hlinkClick r:id="rId4" action="ppaction://hlinksldjump"/>
              </a:rPr>
              <a:t>3 look at him</a:t>
            </a:r>
            <a:endParaRPr lang="en-US" dirty="0"/>
          </a:p>
        </p:txBody>
      </p:sp>
      <p:pic>
        <p:nvPicPr>
          <p:cNvPr id="4" name="Content Placeholder 3"/>
          <p:cNvPicPr>
            <a:picLocks noGrp="1" noChangeAspect="1"/>
          </p:cNvPicPr>
          <p:nvPr>
            <p:ph idx="1"/>
          </p:nvPr>
        </p:nvPicPr>
        <p:blipFill>
          <a:blip r:embed="rId5" cstate="print">
            <a:extLst>
              <a:ext uri="{28A0092B-C50C-407E-A947-70E740481C1C}">
                <a14:useLocalDpi xmlns:a14="http://schemas.microsoft.com/office/drawing/2010/main" val="0"/>
              </a:ext>
            </a:extLst>
          </a:blip>
          <a:stretch>
            <a:fillRect/>
          </a:stretch>
        </p:blipFill>
        <p:spPr>
          <a:xfrm>
            <a:off x="-114300" y="2667000"/>
            <a:ext cx="6555688" cy="4351338"/>
          </a:xfrm>
          <a:prstGeom prst="rect">
            <a:avLst/>
          </a:prstGeom>
          <a:ln>
            <a:noFill/>
          </a:ln>
          <a:effectLst>
            <a:softEdge rad="112500"/>
          </a:effectLst>
        </p:spPr>
      </p:pic>
    </p:spTree>
    <p:extLst>
      <p:ext uri="{BB962C8B-B14F-4D97-AF65-F5344CB8AC3E}">
        <p14:creationId xmlns:p14="http://schemas.microsoft.com/office/powerpoint/2010/main" val="1463130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911</a:t>
            </a:r>
            <a:endParaRPr lang="en-US" dirty="0"/>
          </a:p>
        </p:txBody>
      </p:sp>
      <p:sp>
        <p:nvSpPr>
          <p:cNvPr id="3" name="Content Placeholder 2"/>
          <p:cNvSpPr>
            <a:spLocks noGrp="1"/>
          </p:cNvSpPr>
          <p:nvPr>
            <p:ph idx="1"/>
          </p:nvPr>
        </p:nvSpPr>
        <p:spPr/>
        <p:txBody>
          <a:bodyPr/>
          <a:lstStyle/>
          <a:p>
            <a:r>
              <a:rPr lang="en-US" dirty="0" smtClean="0"/>
              <a:t>If you call 911  it would take  long and the man would kill you</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3250" y="2978150"/>
            <a:ext cx="4762500" cy="3333750"/>
          </a:xfrm>
          <a:prstGeom prst="rect">
            <a:avLst/>
          </a:prstGeom>
        </p:spPr>
      </p:pic>
    </p:spTree>
    <p:extLst>
      <p:ext uri="{BB962C8B-B14F-4D97-AF65-F5344CB8AC3E}">
        <p14:creationId xmlns:p14="http://schemas.microsoft.com/office/powerpoint/2010/main" val="3688414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Fight</a:t>
            </a:r>
            <a:endParaRPr lang="en-US" dirty="0"/>
          </a:p>
        </p:txBody>
      </p:sp>
      <p:sp>
        <p:nvSpPr>
          <p:cNvPr id="3" name="Content Placeholder 2"/>
          <p:cNvSpPr>
            <a:spLocks noGrp="1"/>
          </p:cNvSpPr>
          <p:nvPr>
            <p:ph idx="1"/>
          </p:nvPr>
        </p:nvSpPr>
        <p:spPr/>
        <p:txBody>
          <a:bodyPr/>
          <a:lstStyle/>
          <a:p>
            <a:r>
              <a:rPr lang="en-US" dirty="0" smtClean="0"/>
              <a:t>If yo</a:t>
            </a:r>
            <a:r>
              <a:rPr lang="en-US" dirty="0"/>
              <a:t>u</a:t>
            </a:r>
            <a:r>
              <a:rPr lang="en-US" dirty="0" smtClean="0"/>
              <a:t> fight you will lose because  he is  strong ………………       game over</a:t>
            </a:r>
            <a:endParaRPr lang="en-US" dirty="0"/>
          </a:p>
        </p:txBody>
      </p:sp>
    </p:spTree>
    <p:extLst>
      <p:ext uri="{BB962C8B-B14F-4D97-AF65-F5344CB8AC3E}">
        <p14:creationId xmlns:p14="http://schemas.microsoft.com/office/powerpoint/2010/main" val="1451182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at him</a:t>
            </a:r>
            <a:endParaRPr lang="en-US" dirty="0"/>
          </a:p>
        </p:txBody>
      </p:sp>
      <p:sp>
        <p:nvSpPr>
          <p:cNvPr id="3" name="Content Placeholder 2"/>
          <p:cNvSpPr>
            <a:spLocks noGrp="1"/>
          </p:cNvSpPr>
          <p:nvPr>
            <p:ph idx="1"/>
          </p:nvPr>
        </p:nvSpPr>
        <p:spPr/>
        <p:txBody>
          <a:bodyPr/>
          <a:lstStyle/>
          <a:p>
            <a:pPr marL="0" indent="0">
              <a:buNone/>
            </a:pPr>
            <a:r>
              <a:rPr lang="en-US" dirty="0" smtClean="0"/>
              <a:t>He walk towards you than he kills you</a:t>
            </a:r>
            <a:endParaRPr lang="en-US" dirty="0"/>
          </a:p>
        </p:txBody>
      </p:sp>
    </p:spTree>
    <p:extLst>
      <p:ext uri="{BB962C8B-B14F-4D97-AF65-F5344CB8AC3E}">
        <p14:creationId xmlns:p14="http://schemas.microsoft.com/office/powerpoint/2010/main" val="3504126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 away </a:t>
            </a:r>
            <a:endParaRPr lang="en-US" dirty="0"/>
          </a:p>
        </p:txBody>
      </p:sp>
      <p:sp>
        <p:nvSpPr>
          <p:cNvPr id="3" name="Content Placeholder 2"/>
          <p:cNvSpPr>
            <a:spLocks noGrp="1"/>
          </p:cNvSpPr>
          <p:nvPr>
            <p:ph idx="1"/>
          </p:nvPr>
        </p:nvSpPr>
        <p:spPr/>
        <p:txBody>
          <a:bodyPr/>
          <a:lstStyle/>
          <a:p>
            <a:r>
              <a:rPr lang="en-US" dirty="0" smtClean="0"/>
              <a:t>If you run and the man you met he was looking at you and he has a knife so he kills you</a:t>
            </a:r>
            <a:endParaRPr lang="en-US" dirty="0"/>
          </a:p>
        </p:txBody>
      </p:sp>
    </p:spTree>
    <p:extLst>
      <p:ext uri="{BB962C8B-B14F-4D97-AF65-F5344CB8AC3E}">
        <p14:creationId xmlns:p14="http://schemas.microsoft.com/office/powerpoint/2010/main" val="2344735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Hide. If you hide you will survive</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302000" y="1413043"/>
            <a:ext cx="4090416" cy="5444957"/>
          </a:xfrm>
        </p:spPr>
      </p:pic>
    </p:spTree>
    <p:extLst>
      <p:ext uri="{BB962C8B-B14F-4D97-AF65-F5344CB8AC3E}">
        <p14:creationId xmlns:p14="http://schemas.microsoft.com/office/powerpoint/2010/main" val="2762362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144</Words>
  <Application>Microsoft Office PowerPoint</Application>
  <PresentationFormat>Widescreen</PresentationFormat>
  <Paragraphs>12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Deadly doom of a man by abdullahi</vt:lpstr>
      <vt:lpstr>Run away now you are in this sewers this monster is here want do you do.1hide.2run.3 look at him</vt:lpstr>
      <vt:lpstr>911</vt:lpstr>
      <vt:lpstr>Fight</vt:lpstr>
      <vt:lpstr>Look at him</vt:lpstr>
      <vt:lpstr>Run away </vt:lpstr>
      <vt:lpstr>Hide. If you hide you will survive</vt:lpstr>
    </vt:vector>
  </TitlesOfParts>
  <Company>Portland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Deadly doom of a man</dc:title>
  <dc:creator>Markham Classroom 114</dc:creator>
  <cp:lastModifiedBy>Markham Classroom 114</cp:lastModifiedBy>
  <cp:revision>12</cp:revision>
  <dcterms:created xsi:type="dcterms:W3CDTF">2017-11-16T17:55:19Z</dcterms:created>
  <dcterms:modified xsi:type="dcterms:W3CDTF">2017-12-14T18:08:40Z</dcterms:modified>
</cp:coreProperties>
</file>