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33CC"/>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2934DA-0BC9-4814-B49B-B054CA4A4E7D}"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575B5-C188-46E2-9EA2-FCD29F3852FB}" type="slidenum">
              <a:rPr lang="en-US" smtClean="0"/>
              <a:t>‹#›</a:t>
            </a:fld>
            <a:endParaRPr lang="en-US"/>
          </a:p>
        </p:txBody>
      </p:sp>
    </p:spTree>
    <p:extLst>
      <p:ext uri="{BB962C8B-B14F-4D97-AF65-F5344CB8AC3E}">
        <p14:creationId xmlns:p14="http://schemas.microsoft.com/office/powerpoint/2010/main" val="3581223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2934DA-0BC9-4814-B49B-B054CA4A4E7D}"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575B5-C188-46E2-9EA2-FCD29F3852FB}" type="slidenum">
              <a:rPr lang="en-US" smtClean="0"/>
              <a:t>‹#›</a:t>
            </a:fld>
            <a:endParaRPr lang="en-US"/>
          </a:p>
        </p:txBody>
      </p:sp>
    </p:spTree>
    <p:extLst>
      <p:ext uri="{BB962C8B-B14F-4D97-AF65-F5344CB8AC3E}">
        <p14:creationId xmlns:p14="http://schemas.microsoft.com/office/powerpoint/2010/main" val="2797719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2934DA-0BC9-4814-B49B-B054CA4A4E7D}"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575B5-C188-46E2-9EA2-FCD29F3852FB}" type="slidenum">
              <a:rPr lang="en-US" smtClean="0"/>
              <a:t>‹#›</a:t>
            </a:fld>
            <a:endParaRPr lang="en-US"/>
          </a:p>
        </p:txBody>
      </p:sp>
    </p:spTree>
    <p:extLst>
      <p:ext uri="{BB962C8B-B14F-4D97-AF65-F5344CB8AC3E}">
        <p14:creationId xmlns:p14="http://schemas.microsoft.com/office/powerpoint/2010/main" val="908272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2934DA-0BC9-4814-B49B-B054CA4A4E7D}"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575B5-C188-46E2-9EA2-FCD29F3852FB}" type="slidenum">
              <a:rPr lang="en-US" smtClean="0"/>
              <a:t>‹#›</a:t>
            </a:fld>
            <a:endParaRPr lang="en-US"/>
          </a:p>
        </p:txBody>
      </p:sp>
    </p:spTree>
    <p:extLst>
      <p:ext uri="{BB962C8B-B14F-4D97-AF65-F5344CB8AC3E}">
        <p14:creationId xmlns:p14="http://schemas.microsoft.com/office/powerpoint/2010/main" val="3724389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2934DA-0BC9-4814-B49B-B054CA4A4E7D}"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575B5-C188-46E2-9EA2-FCD29F3852FB}" type="slidenum">
              <a:rPr lang="en-US" smtClean="0"/>
              <a:t>‹#›</a:t>
            </a:fld>
            <a:endParaRPr lang="en-US"/>
          </a:p>
        </p:txBody>
      </p:sp>
    </p:spTree>
    <p:extLst>
      <p:ext uri="{BB962C8B-B14F-4D97-AF65-F5344CB8AC3E}">
        <p14:creationId xmlns:p14="http://schemas.microsoft.com/office/powerpoint/2010/main" val="399387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2934DA-0BC9-4814-B49B-B054CA4A4E7D}" type="datetimeFigureOut">
              <a:rPr lang="en-US" smtClean="0"/>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575B5-C188-46E2-9EA2-FCD29F3852FB}" type="slidenum">
              <a:rPr lang="en-US" smtClean="0"/>
              <a:t>‹#›</a:t>
            </a:fld>
            <a:endParaRPr lang="en-US"/>
          </a:p>
        </p:txBody>
      </p:sp>
    </p:spTree>
    <p:extLst>
      <p:ext uri="{BB962C8B-B14F-4D97-AF65-F5344CB8AC3E}">
        <p14:creationId xmlns:p14="http://schemas.microsoft.com/office/powerpoint/2010/main" val="2708578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2934DA-0BC9-4814-B49B-B054CA4A4E7D}" type="datetimeFigureOut">
              <a:rPr lang="en-US" smtClean="0"/>
              <a:t>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3575B5-C188-46E2-9EA2-FCD29F3852FB}" type="slidenum">
              <a:rPr lang="en-US" smtClean="0"/>
              <a:t>‹#›</a:t>
            </a:fld>
            <a:endParaRPr lang="en-US"/>
          </a:p>
        </p:txBody>
      </p:sp>
    </p:spTree>
    <p:extLst>
      <p:ext uri="{BB962C8B-B14F-4D97-AF65-F5344CB8AC3E}">
        <p14:creationId xmlns:p14="http://schemas.microsoft.com/office/powerpoint/2010/main" val="1998491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2934DA-0BC9-4814-B49B-B054CA4A4E7D}" type="datetimeFigureOut">
              <a:rPr lang="en-US" smtClean="0"/>
              <a:t>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3575B5-C188-46E2-9EA2-FCD29F3852FB}" type="slidenum">
              <a:rPr lang="en-US" smtClean="0"/>
              <a:t>‹#›</a:t>
            </a:fld>
            <a:endParaRPr lang="en-US"/>
          </a:p>
        </p:txBody>
      </p:sp>
    </p:spTree>
    <p:extLst>
      <p:ext uri="{BB962C8B-B14F-4D97-AF65-F5344CB8AC3E}">
        <p14:creationId xmlns:p14="http://schemas.microsoft.com/office/powerpoint/2010/main" val="3129354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2934DA-0BC9-4814-B49B-B054CA4A4E7D}" type="datetimeFigureOut">
              <a:rPr lang="en-US" smtClean="0"/>
              <a:t>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3575B5-C188-46E2-9EA2-FCD29F3852FB}" type="slidenum">
              <a:rPr lang="en-US" smtClean="0"/>
              <a:t>‹#›</a:t>
            </a:fld>
            <a:endParaRPr lang="en-US"/>
          </a:p>
        </p:txBody>
      </p:sp>
    </p:spTree>
    <p:extLst>
      <p:ext uri="{BB962C8B-B14F-4D97-AF65-F5344CB8AC3E}">
        <p14:creationId xmlns:p14="http://schemas.microsoft.com/office/powerpoint/2010/main" val="134958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2934DA-0BC9-4814-B49B-B054CA4A4E7D}" type="datetimeFigureOut">
              <a:rPr lang="en-US" smtClean="0"/>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575B5-C188-46E2-9EA2-FCD29F3852FB}" type="slidenum">
              <a:rPr lang="en-US" smtClean="0"/>
              <a:t>‹#›</a:t>
            </a:fld>
            <a:endParaRPr lang="en-US"/>
          </a:p>
        </p:txBody>
      </p:sp>
    </p:spTree>
    <p:extLst>
      <p:ext uri="{BB962C8B-B14F-4D97-AF65-F5344CB8AC3E}">
        <p14:creationId xmlns:p14="http://schemas.microsoft.com/office/powerpoint/2010/main" val="3564509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2934DA-0BC9-4814-B49B-B054CA4A4E7D}" type="datetimeFigureOut">
              <a:rPr lang="en-US" smtClean="0"/>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575B5-C188-46E2-9EA2-FCD29F3852FB}" type="slidenum">
              <a:rPr lang="en-US" smtClean="0"/>
              <a:t>‹#›</a:t>
            </a:fld>
            <a:endParaRPr lang="en-US"/>
          </a:p>
        </p:txBody>
      </p:sp>
    </p:spTree>
    <p:extLst>
      <p:ext uri="{BB962C8B-B14F-4D97-AF65-F5344CB8AC3E}">
        <p14:creationId xmlns:p14="http://schemas.microsoft.com/office/powerpoint/2010/main" val="3170764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2934DA-0BC9-4814-B49B-B054CA4A4E7D}" type="datetimeFigureOut">
              <a:rPr lang="en-US" smtClean="0"/>
              <a:t>12/8/2017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3575B5-C188-46E2-9EA2-FCD29F3852FB}" type="slidenum">
              <a:rPr lang="en-US" smtClean="0"/>
              <a:t>‹#›</a:t>
            </a:fld>
            <a:endParaRPr lang="en-US"/>
          </a:p>
        </p:txBody>
      </p:sp>
    </p:spTree>
    <p:extLst>
      <p:ext uri="{BB962C8B-B14F-4D97-AF65-F5344CB8AC3E}">
        <p14:creationId xmlns:p14="http://schemas.microsoft.com/office/powerpoint/2010/main" val="2846591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716"/>
            <a:ext cx="12192000" cy="6868716"/>
          </a:xfrm>
          <a:prstGeom prst="rect">
            <a:avLst/>
          </a:prstGeom>
        </p:spPr>
      </p:pic>
      <p:sp>
        <p:nvSpPr>
          <p:cNvPr id="2" name="Title 1"/>
          <p:cNvSpPr>
            <a:spLocks noGrp="1"/>
          </p:cNvSpPr>
          <p:nvPr>
            <p:ph type="ctrTitle"/>
          </p:nvPr>
        </p:nvSpPr>
        <p:spPr/>
        <p:txBody>
          <a:bodyPr/>
          <a:lstStyle/>
          <a:p>
            <a:r>
              <a:rPr lang="en-US" dirty="0" smtClean="0"/>
              <a:t>A </a:t>
            </a:r>
            <a:r>
              <a:rPr lang="en-US" dirty="0" smtClean="0">
                <a:solidFill>
                  <a:schemeClr val="bg1"/>
                </a:solidFill>
              </a:rPr>
              <a:t>Camp Adventure</a:t>
            </a:r>
            <a:endParaRPr lang="en-US"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bg2"/>
                </a:solidFill>
              </a:rPr>
              <a:t>By </a:t>
            </a:r>
            <a:r>
              <a:rPr lang="en-US" dirty="0" smtClean="0">
                <a:solidFill>
                  <a:schemeClr val="bg2"/>
                </a:solidFill>
              </a:rPr>
              <a:t>Addy</a:t>
            </a:r>
            <a:endParaRPr lang="en-US" dirty="0">
              <a:solidFill>
                <a:schemeClr val="bg2"/>
              </a:solidFill>
            </a:endParaRPr>
          </a:p>
        </p:txBody>
      </p:sp>
    </p:spTree>
    <p:extLst>
      <p:ext uri="{BB962C8B-B14F-4D97-AF65-F5344CB8AC3E}">
        <p14:creationId xmlns:p14="http://schemas.microsoft.com/office/powerpoint/2010/main" val="3618260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You arrive at camp and you are so exited you are going with your best friend. The camp director seems really nice. BUT YOU AND YOUR BEST FRIEND ARE IN DIFFERENT CABINS. You either…</a:t>
            </a:r>
          </a:p>
          <a:p>
            <a:endParaRPr lang="en-US" dirty="0"/>
          </a:p>
          <a:p>
            <a:r>
              <a:rPr lang="en-US" dirty="0" smtClean="0">
                <a:hlinkClick r:id="rId2" action="ppaction://hlinksldjump"/>
              </a:rPr>
              <a:t>Get really mad</a:t>
            </a:r>
            <a:endParaRPr lang="en-US" dirty="0" smtClean="0"/>
          </a:p>
          <a:p>
            <a:r>
              <a:rPr lang="en-US" dirty="0" smtClean="0">
                <a:hlinkClick r:id="rId3" action="ppaction://hlinksldjump"/>
              </a:rPr>
              <a:t>Be fine with it and stay you will still be friends   </a:t>
            </a:r>
            <a:endParaRPr lang="en-US" dirty="0"/>
          </a:p>
        </p:txBody>
      </p:sp>
      <p:sp>
        <p:nvSpPr>
          <p:cNvPr id="2" name="Title 1"/>
          <p:cNvSpPr>
            <a:spLocks noGrp="1"/>
          </p:cNvSpPr>
          <p:nvPr>
            <p:ph type="title"/>
          </p:nvPr>
        </p:nvSpPr>
        <p:spPr/>
        <p:txBody>
          <a:bodyPr/>
          <a:lstStyle/>
          <a:p>
            <a:r>
              <a:rPr lang="en-US" dirty="0" smtClean="0"/>
              <a:t>The adventure begins…</a:t>
            </a:r>
            <a:endParaRPr lang="en-US" dirty="0"/>
          </a:p>
        </p:txBody>
      </p:sp>
    </p:spTree>
    <p:extLst>
      <p:ext uri="{BB962C8B-B14F-4D97-AF65-F5344CB8AC3E}">
        <p14:creationId xmlns:p14="http://schemas.microsoft.com/office/powerpoint/2010/main" val="3036610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1</a:t>
            </a:r>
            <a:endParaRPr lang="en-US" dirty="0"/>
          </a:p>
        </p:txBody>
      </p:sp>
      <p:sp>
        <p:nvSpPr>
          <p:cNvPr id="3" name="Content Placeholder 2"/>
          <p:cNvSpPr>
            <a:spLocks noGrp="1"/>
          </p:cNvSpPr>
          <p:nvPr>
            <p:ph idx="1"/>
          </p:nvPr>
        </p:nvSpPr>
        <p:spPr/>
        <p:txBody>
          <a:bodyPr/>
          <a:lstStyle/>
          <a:p>
            <a:r>
              <a:rPr lang="en-US" dirty="0" smtClean="0"/>
              <a:t>You get really mad and you get sent to the camp directors office and she gets really mad</a:t>
            </a:r>
            <a:r>
              <a:rPr lang="en-US" dirty="0" smtClean="0"/>
              <a:t>.</a:t>
            </a:r>
          </a:p>
          <a:p>
            <a:endParaRPr lang="en-US" dirty="0"/>
          </a:p>
          <a:p>
            <a:r>
              <a:rPr lang="en-US" dirty="0" smtClean="0">
                <a:hlinkClick r:id="rId2" action="ppaction://hlinksldjump"/>
              </a:rPr>
              <a:t>You apologize</a:t>
            </a:r>
            <a:endParaRPr lang="en-US" dirty="0" smtClean="0"/>
          </a:p>
          <a:p>
            <a:endParaRPr lang="en-US" dirty="0"/>
          </a:p>
          <a:p>
            <a:r>
              <a:rPr lang="en-US" dirty="0" smtClean="0">
                <a:hlinkClick r:id="rId3" action="ppaction://hlinksldjump"/>
              </a:rPr>
              <a:t>You get really mad  </a:t>
            </a:r>
            <a:endParaRPr lang="en-US" dirty="0" smtClean="0"/>
          </a:p>
        </p:txBody>
      </p:sp>
    </p:spTree>
    <p:extLst>
      <p:ext uri="{BB962C8B-B14F-4D97-AF65-F5344CB8AC3E}">
        <p14:creationId xmlns:p14="http://schemas.microsoft.com/office/powerpoint/2010/main" val="1365341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2</a:t>
            </a:r>
            <a:endParaRPr lang="en-US" dirty="0"/>
          </a:p>
        </p:txBody>
      </p:sp>
      <p:sp>
        <p:nvSpPr>
          <p:cNvPr id="3" name="Content Placeholder 2"/>
          <p:cNvSpPr>
            <a:spLocks noGrp="1"/>
          </p:cNvSpPr>
          <p:nvPr>
            <p:ph idx="1"/>
          </p:nvPr>
        </p:nvSpPr>
        <p:spPr/>
        <p:txBody>
          <a:bodyPr/>
          <a:lstStyle/>
          <a:p>
            <a:pPr marL="0" indent="0">
              <a:buNone/>
            </a:pPr>
            <a:r>
              <a:rPr lang="en-US" smtClean="0"/>
              <a:t>You are fine</a:t>
            </a:r>
            <a:endParaRPr lang="en-US" dirty="0"/>
          </a:p>
        </p:txBody>
      </p:sp>
    </p:spTree>
    <p:extLst>
      <p:ext uri="{BB962C8B-B14F-4D97-AF65-F5344CB8AC3E}">
        <p14:creationId xmlns:p14="http://schemas.microsoft.com/office/powerpoint/2010/main" val="1019589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30500" y="63500"/>
            <a:ext cx="6019800" cy="6019800"/>
          </a:xfrm>
          <a:prstGeom prst="rect">
            <a:avLst/>
          </a:prstGeom>
        </p:spPr>
      </p:pic>
      <p:sp>
        <p:nvSpPr>
          <p:cNvPr id="2" name="Title 1"/>
          <p:cNvSpPr>
            <a:spLocks noGrp="1"/>
          </p:cNvSpPr>
          <p:nvPr>
            <p:ph type="title"/>
          </p:nvPr>
        </p:nvSpPr>
        <p:spPr/>
        <p:txBody>
          <a:bodyPr/>
          <a:lstStyle/>
          <a:p>
            <a:r>
              <a:rPr lang="en-US" dirty="0" smtClean="0"/>
              <a:t>Choice 3</a:t>
            </a:r>
            <a:endParaRPr lang="en-US" dirty="0"/>
          </a:p>
        </p:txBody>
      </p:sp>
      <p:sp>
        <p:nvSpPr>
          <p:cNvPr id="3" name="Content Placeholder 2"/>
          <p:cNvSpPr>
            <a:spLocks noGrp="1"/>
          </p:cNvSpPr>
          <p:nvPr>
            <p:ph idx="1"/>
          </p:nvPr>
        </p:nvSpPr>
        <p:spPr>
          <a:xfrm>
            <a:off x="838200" y="1787525"/>
            <a:ext cx="10515600" cy="4351338"/>
          </a:xfrm>
        </p:spPr>
        <p:txBody>
          <a:bodyPr/>
          <a:lstStyle/>
          <a:p>
            <a:endParaRPr lang="en-US" dirty="0"/>
          </a:p>
          <a:p>
            <a:r>
              <a:rPr lang="en-US" dirty="0" smtClean="0">
                <a:solidFill>
                  <a:srgbClr val="FF0000"/>
                </a:solidFill>
              </a:rPr>
              <a:t>You apologize and have a great time at camp</a:t>
            </a:r>
          </a:p>
          <a:p>
            <a:endParaRPr lang="en-US" dirty="0">
              <a:solidFill>
                <a:srgbClr val="FF0000"/>
              </a:solidFill>
            </a:endParaRPr>
          </a:p>
          <a:p>
            <a:r>
              <a:rPr lang="en-US" dirty="0" smtClean="0">
                <a:solidFill>
                  <a:srgbClr val="FF0000"/>
                </a:solidFill>
              </a:rPr>
              <a:t>YOU WIN</a:t>
            </a:r>
          </a:p>
          <a:p>
            <a:r>
              <a:rPr lang="en-US" dirty="0" smtClean="0">
                <a:solidFill>
                  <a:srgbClr val="FF0000"/>
                </a:solidFill>
              </a:rPr>
              <a:t>For now…</a:t>
            </a:r>
            <a:endParaRPr lang="en-US" dirty="0" smtClean="0">
              <a:solidFill>
                <a:srgbClr val="FF0000"/>
              </a:solidFill>
            </a:endParaRPr>
          </a:p>
        </p:txBody>
      </p:sp>
    </p:spTree>
    <p:extLst>
      <p:ext uri="{BB962C8B-B14F-4D97-AF65-F5344CB8AC3E}">
        <p14:creationId xmlns:p14="http://schemas.microsoft.com/office/powerpoint/2010/main" val="887688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 4</a:t>
            </a:r>
            <a:endParaRPr lang="en-US" dirty="0"/>
          </a:p>
        </p:txBody>
      </p:sp>
      <p:sp>
        <p:nvSpPr>
          <p:cNvPr id="3" name="Content Placeholder 2"/>
          <p:cNvSpPr>
            <a:spLocks noGrp="1"/>
          </p:cNvSpPr>
          <p:nvPr>
            <p:ph idx="1"/>
          </p:nvPr>
        </p:nvSpPr>
        <p:spPr/>
        <p:txBody>
          <a:bodyPr/>
          <a:lstStyle/>
          <a:p>
            <a:r>
              <a:rPr lang="en-US" dirty="0" smtClean="0"/>
              <a:t>You get really mad and the camp director says you can go out to lunch to cool of. You can go to</a:t>
            </a:r>
          </a:p>
          <a:p>
            <a:endParaRPr lang="en-US" dirty="0"/>
          </a:p>
          <a:p>
            <a:r>
              <a:rPr lang="en-US" dirty="0" smtClean="0">
                <a:hlinkClick r:id="rId2" action="ppaction://hlinksldjump"/>
              </a:rPr>
              <a:t>Arby’s</a:t>
            </a:r>
            <a:endParaRPr lang="en-US" dirty="0" smtClean="0"/>
          </a:p>
          <a:p>
            <a:r>
              <a:rPr lang="en-US" dirty="0" smtClean="0">
                <a:hlinkClick r:id="rId3" action="ppaction://hlinksldjump"/>
              </a:rPr>
              <a:t>Wendy’s</a:t>
            </a:r>
            <a:endParaRPr lang="en-US" dirty="0"/>
          </a:p>
        </p:txBody>
      </p:sp>
    </p:spTree>
    <p:extLst>
      <p:ext uri="{BB962C8B-B14F-4D97-AF65-F5344CB8AC3E}">
        <p14:creationId xmlns:p14="http://schemas.microsoft.com/office/powerpoint/2010/main" val="847637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dirty="0" smtClean="0"/>
              <a:t>You chose 5</a:t>
            </a:r>
            <a:endParaRPr lang="en-US" dirty="0"/>
          </a:p>
        </p:txBody>
      </p:sp>
      <p:sp>
        <p:nvSpPr>
          <p:cNvPr id="3" name="Content Placeholder 2"/>
          <p:cNvSpPr>
            <a:spLocks noGrp="1"/>
          </p:cNvSpPr>
          <p:nvPr>
            <p:ph idx="1"/>
          </p:nvPr>
        </p:nvSpPr>
        <p:spPr/>
        <p:txBody>
          <a:bodyPr/>
          <a:lstStyle/>
          <a:p>
            <a:r>
              <a:rPr lang="en-US" dirty="0" smtClean="0"/>
              <a:t>You chose to go to Arby’s and you eat good food</a:t>
            </a:r>
          </a:p>
          <a:p>
            <a:endParaRPr lang="en-US" dirty="0"/>
          </a:p>
          <a:p>
            <a:r>
              <a:rPr lang="en-US" dirty="0" smtClean="0"/>
              <a:t>YOU WIN</a:t>
            </a:r>
            <a:endParaRPr lang="en-US" dirty="0"/>
          </a:p>
        </p:txBody>
      </p:sp>
    </p:spTree>
    <p:extLst>
      <p:ext uri="{BB962C8B-B14F-4D97-AF65-F5344CB8AC3E}">
        <p14:creationId xmlns:p14="http://schemas.microsoft.com/office/powerpoint/2010/main" val="1897823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chose 6</a:t>
            </a:r>
            <a:endParaRPr lang="en-US" dirty="0"/>
          </a:p>
        </p:txBody>
      </p:sp>
      <p:sp>
        <p:nvSpPr>
          <p:cNvPr id="3" name="Content Placeholder 2"/>
          <p:cNvSpPr>
            <a:spLocks noGrp="1"/>
          </p:cNvSpPr>
          <p:nvPr>
            <p:ph idx="1"/>
          </p:nvPr>
        </p:nvSpPr>
        <p:spPr/>
        <p:txBody>
          <a:bodyPr/>
          <a:lstStyle/>
          <a:p>
            <a:r>
              <a:rPr lang="en-US" dirty="0" smtClean="0"/>
              <a:t>You go to Wendy's and the food is bad</a:t>
            </a:r>
          </a:p>
          <a:p>
            <a:endParaRPr lang="en-US" dirty="0"/>
          </a:p>
          <a:p>
            <a:r>
              <a:rPr lang="en-US" dirty="0" smtClean="0"/>
              <a:t>YOU LOSE</a:t>
            </a:r>
            <a:endParaRPr lang="en-US" dirty="0"/>
          </a:p>
        </p:txBody>
      </p:sp>
    </p:spTree>
    <p:extLst>
      <p:ext uri="{BB962C8B-B14F-4D97-AF65-F5344CB8AC3E}">
        <p14:creationId xmlns:p14="http://schemas.microsoft.com/office/powerpoint/2010/main" val="11145276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166</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A Camp Adventure</vt:lpstr>
      <vt:lpstr>The adventure begins…</vt:lpstr>
      <vt:lpstr>Option 1</vt:lpstr>
      <vt:lpstr>Option 2</vt:lpstr>
      <vt:lpstr>Choice 3</vt:lpstr>
      <vt:lpstr>Choice 4</vt:lpstr>
      <vt:lpstr>You chose 5</vt:lpstr>
      <vt:lpstr>You chose 6</vt:lpstr>
    </vt:vector>
  </TitlesOfParts>
  <Company>Portland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camp adventure</dc:title>
  <dc:creator>Markham Classroom 114</dc:creator>
  <cp:lastModifiedBy>Markham Classroom 114</cp:lastModifiedBy>
  <cp:revision>9</cp:revision>
  <dcterms:created xsi:type="dcterms:W3CDTF">2017-11-17T19:07:11Z</dcterms:created>
  <dcterms:modified xsi:type="dcterms:W3CDTF">2017-12-08T19:13:55Z</dcterms:modified>
</cp:coreProperties>
</file>