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46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338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0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4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21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1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7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33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4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1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2E47C-2217-4D2A-A3F7-E1175686BC6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327B3-17C1-45D7-A5B7-C3635138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7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077" y="2123767"/>
            <a:ext cx="825584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Save Moo Land!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547" y="3509963"/>
            <a:ext cx="9144000" cy="1655762"/>
          </a:xfrm>
        </p:spPr>
        <p:txBody>
          <a:bodyPr/>
          <a:lstStyle/>
          <a:p>
            <a:r>
              <a:rPr lang="en-US" dirty="0" smtClean="0"/>
              <a:t>By Alejandro </a:t>
            </a:r>
            <a:r>
              <a:rPr lang="en-US" dirty="0" err="1" smtClean="0"/>
              <a:t>Belgique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60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062" y="1224116"/>
            <a:ext cx="8253876" cy="563388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Big Evil Guy was going to freeze Moo Land with an artic blast ray. The moos of Moo Land were terrified.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3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Moo Land!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save Moo Land by…</a:t>
            </a:r>
          </a:p>
          <a:p>
            <a:r>
              <a:rPr lang="en-US" dirty="0" smtClean="0">
                <a:hlinkClick r:id="rId2" action="ppaction://hlinksldjump"/>
              </a:rPr>
              <a:t>Challenging him to a dance-off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Stealing his artic blast ray and freezing him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719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Dance-off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challenge Big Evil Guy to a dance-off. He sleeps during the dance-off.                               </a:t>
            </a:r>
          </a:p>
          <a:p>
            <a:endParaRPr lang="en-US" dirty="0" smtClean="0"/>
          </a:p>
          <a:p>
            <a:r>
              <a:rPr lang="en-US" dirty="0" smtClean="0"/>
              <a:t>YOU WIN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Restart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0" y="271780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66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Steal and freeze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steal Big Evil Guy’s ray and freeze him. He gets really mad and breaks out of the ice. You will…</a:t>
            </a:r>
          </a:p>
          <a:p>
            <a:r>
              <a:rPr lang="en-US" dirty="0" smtClean="0">
                <a:hlinkClick r:id="rId2" action="ppaction://hlinksldjump"/>
              </a:rPr>
              <a:t>Run away!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Fight back!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GAME OVER. You switch stories.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75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You run away and fall into a hole!</a:t>
            </a:r>
          </a:p>
          <a:p>
            <a:endParaRPr lang="en-US" dirty="0"/>
          </a:p>
          <a:p>
            <a:r>
              <a:rPr lang="en-US" dirty="0" smtClean="0"/>
              <a:t>GAME OVER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2" action="ppaction://hlinksldjump"/>
              </a:rPr>
              <a:t>Restart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900" y="3412427"/>
            <a:ext cx="3657600" cy="276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808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Fight!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612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fight Big Evil Guy. He kicks you and you 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ly over to a guy with a stop sign. He bounces</a:t>
            </a:r>
          </a:p>
          <a:p>
            <a:pPr marL="0" indent="0">
              <a:buNone/>
            </a:pPr>
            <a:r>
              <a:rPr lang="en-US" dirty="0" smtClean="0"/>
              <a:t>you around with the stop sign.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GAME OVER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Restart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684" y="1557952"/>
            <a:ext cx="4129071" cy="424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738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3845" y="1690688"/>
            <a:ext cx="6096000" cy="4572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switch to the </a:t>
            </a:r>
            <a:r>
              <a:rPr lang="en-US" smtClean="0"/>
              <a:t>story </a:t>
            </a:r>
            <a:r>
              <a:rPr lang="en-US" smtClean="0">
                <a:solidFill>
                  <a:schemeClr val="bg1"/>
                </a:solidFill>
              </a:rPr>
              <a:t>Lock and Lost.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YOU WIN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 action="ppaction://hlinksldjump"/>
              </a:rPr>
              <a:t>Restart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23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177</Words>
  <Application>Microsoft Office PowerPoint</Application>
  <PresentationFormat>Widescreen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Save Moo Land!</vt:lpstr>
      <vt:lpstr>Introduction</vt:lpstr>
      <vt:lpstr>Save Moo Land!</vt:lpstr>
      <vt:lpstr>Dance-off</vt:lpstr>
      <vt:lpstr>Steal and freeze</vt:lpstr>
      <vt:lpstr>Run!</vt:lpstr>
      <vt:lpstr>Fight!</vt:lpstr>
      <vt:lpstr>Switch 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alejandro</dc:title>
  <dc:creator>Markham Classroom 114</dc:creator>
  <cp:lastModifiedBy>Markham Classroom 114</cp:lastModifiedBy>
  <cp:revision>26</cp:revision>
  <dcterms:created xsi:type="dcterms:W3CDTF">2019-01-10T22:31:49Z</dcterms:created>
  <dcterms:modified xsi:type="dcterms:W3CDTF">2019-02-28T22:15:03Z</dcterms:modified>
</cp:coreProperties>
</file>