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3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7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7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2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1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3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8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8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0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FDAE-3CB5-4924-B071-1160647BE17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2E875-850E-45E7-A6C7-FB7DBC56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1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65933"/>
            <a:ext cx="9144000" cy="2387600"/>
          </a:xfrm>
        </p:spPr>
        <p:txBody>
          <a:bodyPr/>
          <a:lstStyle/>
          <a:p>
            <a:r>
              <a:rPr lang="en-US" dirty="0" smtClean="0"/>
              <a:t>Zombies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Amarilis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52663"/>
            <a:ext cx="2743200" cy="36057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5638800"/>
            <a:ext cx="11798300" cy="121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417" y="1666354"/>
            <a:ext cx="5585883" cy="45587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917" y="2438908"/>
            <a:ext cx="2743200" cy="36057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54" y="-10991"/>
            <a:ext cx="1264054" cy="12531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055" y="-21983"/>
            <a:ext cx="10927945" cy="127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8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75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live in a house and everything is peaceful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2235200"/>
            <a:ext cx="68580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2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one night….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64289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You hear a lot of knocking on the </a:t>
            </a:r>
            <a:r>
              <a:rPr lang="en-US" dirty="0" smtClean="0"/>
              <a:t>door. You heard of people saying there are zombies.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Choice 1 </a:t>
            </a:r>
            <a:r>
              <a:rPr lang="en-US" dirty="0" smtClean="0"/>
              <a:t>do you go downstairs and open the door</a:t>
            </a:r>
          </a:p>
          <a:p>
            <a:pPr marL="0" indent="0">
              <a:buNone/>
            </a:pPr>
            <a:r>
              <a:rPr lang="en-US" dirty="0" smtClean="0">
                <a:hlinkClick r:id="" action="ppaction://noaction"/>
              </a:rPr>
              <a:t>Choice 2 </a:t>
            </a:r>
            <a:r>
              <a:rPr lang="en-US" dirty="0"/>
              <a:t> </a:t>
            </a:r>
            <a:r>
              <a:rPr lang="en-US" dirty="0" smtClean="0"/>
              <a:t>get out of the house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010" y="-88900"/>
            <a:ext cx="28875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5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open the door and there are a lot of zombie and you have no weapons and the zombies eat you.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YOU LOSE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Game over. Play again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  <a:hlinkClick r:id="rId2" action="ppaction://hlinksldjump"/>
              </a:rPr>
              <a:t>Yes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no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00" y="2628900"/>
            <a:ext cx="56896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7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out of your house and don’t get eaten by the zombies</a:t>
            </a:r>
          </a:p>
          <a:p>
            <a:endParaRPr lang="en-US" dirty="0"/>
          </a:p>
          <a:p>
            <a:r>
              <a:rPr lang="en-US" sz="7200" dirty="0"/>
              <a:t>Y</a:t>
            </a:r>
            <a:r>
              <a:rPr lang="en-US" sz="7200" dirty="0" smtClean="0"/>
              <a:t>OU WIN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1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Zombies </vt:lpstr>
      <vt:lpstr>Once upon a time….</vt:lpstr>
      <vt:lpstr>But one night….</vt:lpstr>
      <vt:lpstr>Choice 1</vt:lpstr>
      <vt:lpstr>Choice 2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 Classroom 114</dc:creator>
  <cp:lastModifiedBy>Markham Classroom 114</cp:lastModifiedBy>
  <cp:revision>9</cp:revision>
  <dcterms:created xsi:type="dcterms:W3CDTF">2017-11-16T17:53:56Z</dcterms:created>
  <dcterms:modified xsi:type="dcterms:W3CDTF">2017-12-14T17:41:38Z</dcterms:modified>
</cp:coreProperties>
</file>