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5795E0-93F2-48F3-A052-2DDD0E055DA2}"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86140-C44A-4172-B9D4-2268DBD224C1}" type="slidenum">
              <a:rPr lang="en-US" smtClean="0"/>
              <a:t>‹#›</a:t>
            </a:fld>
            <a:endParaRPr lang="en-US"/>
          </a:p>
        </p:txBody>
      </p:sp>
    </p:spTree>
    <p:extLst>
      <p:ext uri="{BB962C8B-B14F-4D97-AF65-F5344CB8AC3E}">
        <p14:creationId xmlns:p14="http://schemas.microsoft.com/office/powerpoint/2010/main" val="882382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5795E0-93F2-48F3-A052-2DDD0E055DA2}"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86140-C44A-4172-B9D4-2268DBD224C1}" type="slidenum">
              <a:rPr lang="en-US" smtClean="0"/>
              <a:t>‹#›</a:t>
            </a:fld>
            <a:endParaRPr lang="en-US"/>
          </a:p>
        </p:txBody>
      </p:sp>
    </p:spTree>
    <p:extLst>
      <p:ext uri="{BB962C8B-B14F-4D97-AF65-F5344CB8AC3E}">
        <p14:creationId xmlns:p14="http://schemas.microsoft.com/office/powerpoint/2010/main" val="142430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5795E0-93F2-48F3-A052-2DDD0E055DA2}"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86140-C44A-4172-B9D4-2268DBD224C1}" type="slidenum">
              <a:rPr lang="en-US" smtClean="0"/>
              <a:t>‹#›</a:t>
            </a:fld>
            <a:endParaRPr lang="en-US"/>
          </a:p>
        </p:txBody>
      </p:sp>
    </p:spTree>
    <p:extLst>
      <p:ext uri="{BB962C8B-B14F-4D97-AF65-F5344CB8AC3E}">
        <p14:creationId xmlns:p14="http://schemas.microsoft.com/office/powerpoint/2010/main" val="3687052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5795E0-93F2-48F3-A052-2DDD0E055DA2}"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86140-C44A-4172-B9D4-2268DBD224C1}" type="slidenum">
              <a:rPr lang="en-US" smtClean="0"/>
              <a:t>‹#›</a:t>
            </a:fld>
            <a:endParaRPr lang="en-US"/>
          </a:p>
        </p:txBody>
      </p:sp>
    </p:spTree>
    <p:extLst>
      <p:ext uri="{BB962C8B-B14F-4D97-AF65-F5344CB8AC3E}">
        <p14:creationId xmlns:p14="http://schemas.microsoft.com/office/powerpoint/2010/main" val="1780748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5795E0-93F2-48F3-A052-2DDD0E055DA2}" type="datetimeFigureOut">
              <a:rPr lang="en-US" smtClean="0"/>
              <a:t>12/8/2017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086140-C44A-4172-B9D4-2268DBD224C1}" type="slidenum">
              <a:rPr lang="en-US" smtClean="0"/>
              <a:t>‹#›</a:t>
            </a:fld>
            <a:endParaRPr lang="en-US"/>
          </a:p>
        </p:txBody>
      </p:sp>
    </p:spTree>
    <p:extLst>
      <p:ext uri="{BB962C8B-B14F-4D97-AF65-F5344CB8AC3E}">
        <p14:creationId xmlns:p14="http://schemas.microsoft.com/office/powerpoint/2010/main" val="1930535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5795E0-93F2-48F3-A052-2DDD0E055DA2}"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86140-C44A-4172-B9D4-2268DBD224C1}" type="slidenum">
              <a:rPr lang="en-US" smtClean="0"/>
              <a:t>‹#›</a:t>
            </a:fld>
            <a:endParaRPr lang="en-US"/>
          </a:p>
        </p:txBody>
      </p:sp>
    </p:spTree>
    <p:extLst>
      <p:ext uri="{BB962C8B-B14F-4D97-AF65-F5344CB8AC3E}">
        <p14:creationId xmlns:p14="http://schemas.microsoft.com/office/powerpoint/2010/main" val="729882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5795E0-93F2-48F3-A052-2DDD0E055DA2}" type="datetimeFigureOut">
              <a:rPr lang="en-US" smtClean="0"/>
              <a:t>12/8/2017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086140-C44A-4172-B9D4-2268DBD224C1}" type="slidenum">
              <a:rPr lang="en-US" smtClean="0"/>
              <a:t>‹#›</a:t>
            </a:fld>
            <a:endParaRPr lang="en-US"/>
          </a:p>
        </p:txBody>
      </p:sp>
    </p:spTree>
    <p:extLst>
      <p:ext uri="{BB962C8B-B14F-4D97-AF65-F5344CB8AC3E}">
        <p14:creationId xmlns:p14="http://schemas.microsoft.com/office/powerpoint/2010/main" val="2177681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5795E0-93F2-48F3-A052-2DDD0E055DA2}" type="datetimeFigureOut">
              <a:rPr lang="en-US" smtClean="0"/>
              <a:t>12/8/2017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086140-C44A-4172-B9D4-2268DBD224C1}" type="slidenum">
              <a:rPr lang="en-US" smtClean="0"/>
              <a:t>‹#›</a:t>
            </a:fld>
            <a:endParaRPr lang="en-US"/>
          </a:p>
        </p:txBody>
      </p:sp>
    </p:spTree>
    <p:extLst>
      <p:ext uri="{BB962C8B-B14F-4D97-AF65-F5344CB8AC3E}">
        <p14:creationId xmlns:p14="http://schemas.microsoft.com/office/powerpoint/2010/main" val="14752602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5795E0-93F2-48F3-A052-2DDD0E055DA2}" type="datetimeFigureOut">
              <a:rPr lang="en-US" smtClean="0"/>
              <a:t>12/8/2017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086140-C44A-4172-B9D4-2268DBD224C1}" type="slidenum">
              <a:rPr lang="en-US" smtClean="0"/>
              <a:t>‹#›</a:t>
            </a:fld>
            <a:endParaRPr lang="en-US"/>
          </a:p>
        </p:txBody>
      </p:sp>
    </p:spTree>
    <p:extLst>
      <p:ext uri="{BB962C8B-B14F-4D97-AF65-F5344CB8AC3E}">
        <p14:creationId xmlns:p14="http://schemas.microsoft.com/office/powerpoint/2010/main" val="370705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5795E0-93F2-48F3-A052-2DDD0E055DA2}"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86140-C44A-4172-B9D4-2268DBD224C1}" type="slidenum">
              <a:rPr lang="en-US" smtClean="0"/>
              <a:t>‹#›</a:t>
            </a:fld>
            <a:endParaRPr lang="en-US"/>
          </a:p>
        </p:txBody>
      </p:sp>
    </p:spTree>
    <p:extLst>
      <p:ext uri="{BB962C8B-B14F-4D97-AF65-F5344CB8AC3E}">
        <p14:creationId xmlns:p14="http://schemas.microsoft.com/office/powerpoint/2010/main" val="2111783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5795E0-93F2-48F3-A052-2DDD0E055DA2}" type="datetimeFigureOut">
              <a:rPr lang="en-US" smtClean="0"/>
              <a:t>12/8/2017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086140-C44A-4172-B9D4-2268DBD224C1}" type="slidenum">
              <a:rPr lang="en-US" smtClean="0"/>
              <a:t>‹#›</a:t>
            </a:fld>
            <a:endParaRPr lang="en-US"/>
          </a:p>
        </p:txBody>
      </p:sp>
    </p:spTree>
    <p:extLst>
      <p:ext uri="{BB962C8B-B14F-4D97-AF65-F5344CB8AC3E}">
        <p14:creationId xmlns:p14="http://schemas.microsoft.com/office/powerpoint/2010/main" val="3620985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5795E0-93F2-48F3-A052-2DDD0E055DA2}" type="datetimeFigureOut">
              <a:rPr lang="en-US" smtClean="0"/>
              <a:t>12/8/2017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086140-C44A-4172-B9D4-2268DBD224C1}" type="slidenum">
              <a:rPr lang="en-US" smtClean="0"/>
              <a:t>‹#›</a:t>
            </a:fld>
            <a:endParaRPr lang="en-US"/>
          </a:p>
        </p:txBody>
      </p:sp>
    </p:spTree>
    <p:extLst>
      <p:ext uri="{BB962C8B-B14F-4D97-AF65-F5344CB8AC3E}">
        <p14:creationId xmlns:p14="http://schemas.microsoft.com/office/powerpoint/2010/main" val="14963165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 Target="slide3.xml"/><Relationship Id="rId1" Type="http://schemas.openxmlformats.org/officeDocument/2006/relationships/slideLayout" Target="../slideLayouts/slideLayout2.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 Target="slide7.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201186" cy="6715125"/>
          </a:xfrm>
          <a:prstGeom prst="rect">
            <a:avLst/>
          </a:prstGeom>
        </p:spPr>
      </p:pic>
      <p:sp>
        <p:nvSpPr>
          <p:cNvPr id="2" name="Title 1"/>
          <p:cNvSpPr>
            <a:spLocks noGrp="1"/>
          </p:cNvSpPr>
          <p:nvPr>
            <p:ph type="ctrTitle"/>
          </p:nvPr>
        </p:nvSpPr>
        <p:spPr>
          <a:xfrm>
            <a:off x="1524000" y="708025"/>
            <a:ext cx="9144000" cy="2387600"/>
          </a:xfrm>
        </p:spPr>
        <p:txBody>
          <a:bodyPr/>
          <a:lstStyle/>
          <a:p>
            <a:r>
              <a:rPr lang="en-US" dirty="0" smtClean="0"/>
              <a:t>late</a:t>
            </a:r>
            <a:endParaRPr lang="en-US" dirty="0"/>
          </a:p>
        </p:txBody>
      </p:sp>
      <p:sp>
        <p:nvSpPr>
          <p:cNvPr id="3" name="Subtitle 2"/>
          <p:cNvSpPr>
            <a:spLocks noGrp="1"/>
          </p:cNvSpPr>
          <p:nvPr>
            <p:ph type="subTitle" idx="1"/>
          </p:nvPr>
        </p:nvSpPr>
        <p:spPr/>
        <p:txBody>
          <a:bodyPr/>
          <a:lstStyle/>
          <a:p>
            <a:r>
              <a:rPr lang="en-US" dirty="0" smtClean="0"/>
              <a:t>By </a:t>
            </a:r>
            <a:r>
              <a:rPr lang="en-US" dirty="0"/>
              <a:t>A</a:t>
            </a:r>
            <a:r>
              <a:rPr lang="en-US" dirty="0" smtClean="0"/>
              <a:t>nders </a:t>
            </a:r>
            <a:endParaRPr lang="en-US" dirty="0"/>
          </a:p>
        </p:txBody>
      </p:sp>
    </p:spTree>
    <p:extLst>
      <p:ext uri="{BB962C8B-B14F-4D97-AF65-F5344CB8AC3E}">
        <p14:creationId xmlns:p14="http://schemas.microsoft.com/office/powerpoint/2010/main" val="34432342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BEEP BEEP!!!</a:t>
            </a:r>
            <a:endParaRPr lang="en-US" dirty="0"/>
          </a:p>
        </p:txBody>
      </p:sp>
      <p:sp>
        <p:nvSpPr>
          <p:cNvPr id="3" name="Content Placeholder 2"/>
          <p:cNvSpPr>
            <a:spLocks noGrp="1"/>
          </p:cNvSpPr>
          <p:nvPr>
            <p:ph idx="1"/>
          </p:nvPr>
        </p:nvSpPr>
        <p:spPr/>
        <p:txBody>
          <a:bodyPr/>
          <a:lstStyle/>
          <a:p>
            <a:pPr marL="0" indent="0">
              <a:buNone/>
            </a:pPr>
            <a:r>
              <a:rPr lang="en-US" dirty="0" smtClean="0"/>
              <a:t>You wake up to the honking of the New York taxis. You glance at your alarm and start franticly trying to get up. You realize you’re late for the big meeting with your CEO. </a:t>
            </a:r>
            <a:r>
              <a:rPr lang="en-US" dirty="0"/>
              <a:t>O</a:t>
            </a:r>
            <a:r>
              <a:rPr lang="en-US" dirty="0" smtClean="0"/>
              <a:t>nce you get ready you rush into the lobby of your apartment building you run out the door you have three options to get to work.</a:t>
            </a:r>
          </a:p>
          <a:p>
            <a:endParaRPr lang="en-US" dirty="0"/>
          </a:p>
          <a:p>
            <a:r>
              <a:rPr lang="en-US" dirty="0" smtClean="0">
                <a:hlinkClick r:id="rId2" action="ppaction://hlinksldjump"/>
              </a:rPr>
              <a:t>Take a taxi</a:t>
            </a:r>
            <a:endParaRPr lang="en-US" dirty="0" smtClean="0"/>
          </a:p>
          <a:p>
            <a:r>
              <a:rPr lang="en-US" dirty="0" smtClean="0">
                <a:hlinkClick r:id="rId3" action="ppaction://hlinksldjump"/>
              </a:rPr>
              <a:t>Take the bus</a:t>
            </a:r>
            <a:r>
              <a:rPr lang="en-US" dirty="0" smtClean="0"/>
              <a:t> </a:t>
            </a:r>
          </a:p>
          <a:p>
            <a:r>
              <a:rPr lang="en-US" dirty="0" smtClean="0">
                <a:hlinkClick r:id="rId4" action="ppaction://hlinksldjump"/>
              </a:rPr>
              <a:t>Ride your bike</a:t>
            </a:r>
            <a:endParaRPr lang="en-US" dirty="0"/>
          </a:p>
        </p:txBody>
      </p:sp>
    </p:spTree>
    <p:extLst>
      <p:ext uri="{BB962C8B-B14F-4D97-AF65-F5344CB8AC3E}">
        <p14:creationId xmlns:p14="http://schemas.microsoft.com/office/powerpoint/2010/main" val="1724910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a taxi</a:t>
            </a:r>
            <a:endParaRPr lang="en-US" dirty="0"/>
          </a:p>
        </p:txBody>
      </p:sp>
      <p:sp>
        <p:nvSpPr>
          <p:cNvPr id="3" name="Content Placeholder 2"/>
          <p:cNvSpPr>
            <a:spLocks noGrp="1"/>
          </p:cNvSpPr>
          <p:nvPr>
            <p:ph idx="1"/>
          </p:nvPr>
        </p:nvSpPr>
        <p:spPr/>
        <p:txBody>
          <a:bodyPr/>
          <a:lstStyle/>
          <a:p>
            <a:pPr marL="0" indent="0">
              <a:buNone/>
            </a:pPr>
            <a:r>
              <a:rPr lang="en-US" dirty="0" smtClean="0"/>
              <a:t>You call a taxi. It arrives 20 minutes after your meeting is over. Your boss calls you, and tells you your fired.</a:t>
            </a:r>
          </a:p>
          <a:p>
            <a:pPr marL="0" indent="0">
              <a:buNone/>
            </a:pPr>
            <a:endParaRPr lang="en-US" dirty="0"/>
          </a:p>
          <a:p>
            <a:pPr marL="0" indent="0">
              <a:buNone/>
            </a:pPr>
            <a:r>
              <a:rPr lang="en-US" dirty="0" smtClean="0"/>
              <a:t>                                             </a:t>
            </a:r>
            <a:r>
              <a:rPr lang="en-US" sz="4400" dirty="0" smtClean="0"/>
              <a:t>YOU LOSE</a:t>
            </a:r>
            <a:endParaRPr lang="en-US" dirty="0" smtClean="0"/>
          </a:p>
          <a:p>
            <a:pPr marL="0" indent="0">
              <a:buNone/>
            </a:pPr>
            <a:r>
              <a:rPr lang="en-US" dirty="0"/>
              <a:t> </a:t>
            </a:r>
            <a:r>
              <a:rPr lang="en-US" dirty="0" smtClean="0"/>
              <a:t>           </a:t>
            </a:r>
          </a:p>
          <a:p>
            <a:pPr marL="0" indent="0">
              <a:buNone/>
            </a:pPr>
            <a:r>
              <a:rPr lang="en-US" dirty="0" smtClean="0"/>
              <a:t> </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902075"/>
            <a:ext cx="4762500" cy="2686050"/>
          </a:xfrm>
          <a:prstGeom prst="rect">
            <a:avLst/>
          </a:prstGeom>
        </p:spPr>
      </p:pic>
    </p:spTree>
    <p:extLst>
      <p:ext uri="{BB962C8B-B14F-4D97-AF65-F5344CB8AC3E}">
        <p14:creationId xmlns:p14="http://schemas.microsoft.com/office/powerpoint/2010/main" val="3429965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the bus</a:t>
            </a:r>
            <a:endParaRPr lang="en-US" dirty="0"/>
          </a:p>
        </p:txBody>
      </p:sp>
      <p:sp>
        <p:nvSpPr>
          <p:cNvPr id="3" name="Content Placeholder 2"/>
          <p:cNvSpPr>
            <a:spLocks noGrp="1"/>
          </p:cNvSpPr>
          <p:nvPr>
            <p:ph idx="1"/>
          </p:nvPr>
        </p:nvSpPr>
        <p:spPr/>
        <p:txBody>
          <a:bodyPr/>
          <a:lstStyle/>
          <a:p>
            <a:pPr marL="0" indent="0">
              <a:buNone/>
            </a:pPr>
            <a:r>
              <a:rPr lang="en-US" dirty="0" smtClean="0"/>
              <a:t>You catch the bus just in time. 5 minutes later your at your building.  You have two ways to get to the meeting room.</a:t>
            </a:r>
          </a:p>
          <a:p>
            <a:pPr marL="0" indent="0">
              <a:buNone/>
            </a:pPr>
            <a:endParaRPr lang="en-US" dirty="0"/>
          </a:p>
          <a:p>
            <a:pPr marL="0" indent="0">
              <a:buNone/>
            </a:pPr>
            <a:r>
              <a:rPr lang="en-US" dirty="0" smtClean="0">
                <a:hlinkClick r:id="rId2" action="ppaction://hlinksldjump"/>
              </a:rPr>
              <a:t>Take the elevator</a:t>
            </a:r>
            <a:endParaRPr lang="en-US" dirty="0" smtClean="0"/>
          </a:p>
          <a:p>
            <a:pPr marL="0" indent="0">
              <a:buNone/>
            </a:pPr>
            <a:r>
              <a:rPr lang="en-US" dirty="0" smtClean="0">
                <a:hlinkClick r:id="rId3" action="ppaction://hlinksldjump"/>
              </a:rPr>
              <a:t>Take the stairs</a:t>
            </a:r>
            <a:endParaRPr lang="en-US" dirty="0" smtClean="0"/>
          </a:p>
          <a:p>
            <a:pPr marL="0" indent="0">
              <a:buNone/>
            </a:pPr>
            <a:endParaRPr lang="en-US" dirty="0" smtClean="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7178" y="2870133"/>
            <a:ext cx="2956622" cy="317916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81133" y="3014663"/>
            <a:ext cx="2361965" cy="3162300"/>
          </a:xfrm>
          <a:prstGeom prst="rect">
            <a:avLst/>
          </a:prstGeom>
        </p:spPr>
      </p:pic>
    </p:spTree>
    <p:extLst>
      <p:ext uri="{BB962C8B-B14F-4D97-AF65-F5344CB8AC3E}">
        <p14:creationId xmlns:p14="http://schemas.microsoft.com/office/powerpoint/2010/main" val="28140577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Ride your bike </a:t>
            </a:r>
            <a:endParaRPr lang="en-US" dirty="0"/>
          </a:p>
        </p:txBody>
      </p:sp>
      <p:sp>
        <p:nvSpPr>
          <p:cNvPr id="3" name="Content Placeholder 2"/>
          <p:cNvSpPr>
            <a:spLocks noGrp="1"/>
          </p:cNvSpPr>
          <p:nvPr>
            <p:ph idx="1"/>
          </p:nvPr>
        </p:nvSpPr>
        <p:spPr/>
        <p:txBody>
          <a:bodyPr/>
          <a:lstStyle/>
          <a:p>
            <a:r>
              <a:rPr lang="en-US" dirty="0" smtClean="0"/>
              <a:t>You hop on your bike and start pedaling. Your so worried about the meeting you don’t notice the runaway garbage truck. The truck hits you and your rushed to the hospital.</a:t>
            </a:r>
          </a:p>
          <a:p>
            <a:endParaRPr lang="en-US" dirty="0"/>
          </a:p>
          <a:p>
            <a:pPr marL="0" indent="0">
              <a:buNone/>
            </a:pPr>
            <a:r>
              <a:rPr lang="en-US" dirty="0" smtClean="0"/>
              <a:t>                                               </a:t>
            </a:r>
            <a:r>
              <a:rPr lang="en-US" sz="4400" dirty="0" smtClean="0"/>
              <a:t>YOU LOSE</a:t>
            </a:r>
            <a:endParaRPr lang="en-US" sz="44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7238" y="3276600"/>
            <a:ext cx="4051326" cy="2659062"/>
          </a:xfrm>
          <a:prstGeom prst="rect">
            <a:avLst/>
          </a:prstGeom>
        </p:spPr>
      </p:pic>
    </p:spTree>
    <p:extLst>
      <p:ext uri="{BB962C8B-B14F-4D97-AF65-F5344CB8AC3E}">
        <p14:creationId xmlns:p14="http://schemas.microsoft.com/office/powerpoint/2010/main" val="29846015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the stairs </a:t>
            </a:r>
            <a:endParaRPr lang="en-US" dirty="0"/>
          </a:p>
        </p:txBody>
      </p:sp>
      <p:sp>
        <p:nvSpPr>
          <p:cNvPr id="3" name="Content Placeholder 2"/>
          <p:cNvSpPr>
            <a:spLocks noGrp="1"/>
          </p:cNvSpPr>
          <p:nvPr>
            <p:ph idx="1"/>
          </p:nvPr>
        </p:nvSpPr>
        <p:spPr/>
        <p:txBody>
          <a:bodyPr/>
          <a:lstStyle/>
          <a:p>
            <a:r>
              <a:rPr lang="en-US" dirty="0" smtClean="0"/>
              <a:t>You star ferociously climbing the stairs. By the time your at 8</a:t>
            </a:r>
            <a:r>
              <a:rPr lang="en-US" baseline="30000" dirty="0" smtClean="0"/>
              <a:t>th</a:t>
            </a:r>
            <a:r>
              <a:rPr lang="en-US" dirty="0" smtClean="0"/>
              <a:t> floor your beat.</a:t>
            </a:r>
          </a:p>
          <a:p>
            <a:endParaRPr lang="en-US" dirty="0"/>
          </a:p>
          <a:p>
            <a:pPr marL="0" indent="0">
              <a:buNone/>
            </a:pPr>
            <a:r>
              <a:rPr lang="en-US" dirty="0" smtClean="0"/>
              <a:t>                                         </a:t>
            </a:r>
            <a:r>
              <a:rPr lang="en-US" sz="4800" dirty="0" smtClean="0"/>
              <a:t> YOU LOSE </a:t>
            </a:r>
            <a:endParaRPr lang="en-US" sz="4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2781300"/>
            <a:ext cx="2817283" cy="3771900"/>
          </a:xfrm>
          <a:prstGeom prst="rect">
            <a:avLst/>
          </a:prstGeom>
        </p:spPr>
      </p:pic>
    </p:spTree>
    <p:extLst>
      <p:ext uri="{BB962C8B-B14F-4D97-AF65-F5344CB8AC3E}">
        <p14:creationId xmlns:p14="http://schemas.microsoft.com/office/powerpoint/2010/main" val="34124937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the </a:t>
            </a:r>
            <a:r>
              <a:rPr lang="en-US" dirty="0" smtClean="0"/>
              <a:t>elevator</a:t>
            </a:r>
            <a:endParaRPr lang="en-US" dirty="0"/>
          </a:p>
        </p:txBody>
      </p:sp>
      <p:sp>
        <p:nvSpPr>
          <p:cNvPr id="3" name="Content Placeholder 2"/>
          <p:cNvSpPr>
            <a:spLocks noGrp="1"/>
          </p:cNvSpPr>
          <p:nvPr>
            <p:ph idx="1"/>
          </p:nvPr>
        </p:nvSpPr>
        <p:spPr/>
        <p:txBody>
          <a:bodyPr/>
          <a:lstStyle/>
          <a:p>
            <a:r>
              <a:rPr lang="en-US" dirty="0" smtClean="0"/>
              <a:t>You get on the elevator. It takes you up to your floor with no delay. You arrive in the meeting room just in time.</a:t>
            </a:r>
          </a:p>
          <a:p>
            <a:endParaRPr lang="en-US" dirty="0"/>
          </a:p>
          <a:p>
            <a:endParaRPr lang="en-US" dirty="0" smtClean="0"/>
          </a:p>
          <a:p>
            <a:pPr marL="0" indent="0">
              <a:buNone/>
            </a:pPr>
            <a:r>
              <a:rPr lang="en-US" dirty="0" smtClean="0"/>
              <a:t>                                            </a:t>
            </a:r>
            <a:r>
              <a:rPr lang="en-US" sz="4800" dirty="0" smtClean="0"/>
              <a:t>YOU WIN!</a:t>
            </a:r>
            <a:endParaRPr lang="en-US" dirty="0"/>
          </a:p>
        </p:txBody>
      </p:sp>
    </p:spTree>
    <p:extLst>
      <p:ext uri="{BB962C8B-B14F-4D97-AF65-F5344CB8AC3E}">
        <p14:creationId xmlns:p14="http://schemas.microsoft.com/office/powerpoint/2010/main" val="14889657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TotalTime>
  <Words>246</Words>
  <Application>Microsoft Office PowerPoint</Application>
  <PresentationFormat>Widescreen</PresentationFormat>
  <Paragraphs>32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late</vt:lpstr>
      <vt:lpstr>BEEP BEEP!!!</vt:lpstr>
      <vt:lpstr>Take a taxi</vt:lpstr>
      <vt:lpstr>Take the bus</vt:lpstr>
      <vt:lpstr>Ride your bike </vt:lpstr>
      <vt:lpstr>Take the stairs </vt:lpstr>
      <vt:lpstr>Take the elevator</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late</dc:title>
  <dc:creator>Markham Classroom 114</dc:creator>
  <cp:lastModifiedBy>Markham Classroom 114</cp:lastModifiedBy>
  <cp:revision>6</cp:revision>
  <dcterms:created xsi:type="dcterms:W3CDTF">2017-11-17T19:42:30Z</dcterms:created>
  <dcterms:modified xsi:type="dcterms:W3CDTF">2017-12-08T19:25:43Z</dcterms:modified>
</cp:coreProperties>
</file>