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4"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27D71-F4DE-4119-8BB8-FAA7546FBB14}"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3586269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27D71-F4DE-4119-8BB8-FAA7546FBB14}"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415325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27D71-F4DE-4119-8BB8-FAA7546FBB14}"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337432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27D71-F4DE-4119-8BB8-FAA7546FBB14}"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331402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27D71-F4DE-4119-8BB8-FAA7546FBB14}"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277105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D27D71-F4DE-4119-8BB8-FAA7546FBB14}"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73449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27D71-F4DE-4119-8BB8-FAA7546FBB14}"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275476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D27D71-F4DE-4119-8BB8-FAA7546FBB14}"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30187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27D71-F4DE-4119-8BB8-FAA7546FBB14}"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21123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27D71-F4DE-4119-8BB8-FAA7546FBB14}"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69210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27D71-F4DE-4119-8BB8-FAA7546FBB14}"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34A4F-748B-4923-AB03-BAB94FA4399E}" type="slidenum">
              <a:rPr lang="en-US" smtClean="0"/>
              <a:t>‹#›</a:t>
            </a:fld>
            <a:endParaRPr lang="en-US"/>
          </a:p>
        </p:txBody>
      </p:sp>
    </p:spTree>
    <p:extLst>
      <p:ext uri="{BB962C8B-B14F-4D97-AF65-F5344CB8AC3E}">
        <p14:creationId xmlns:p14="http://schemas.microsoft.com/office/powerpoint/2010/main" val="350569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27D71-F4DE-4119-8BB8-FAA7546FBB14}"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34A4F-748B-4923-AB03-BAB94FA4399E}" type="slidenum">
              <a:rPr lang="en-US" smtClean="0"/>
              <a:t>‹#›</a:t>
            </a:fld>
            <a:endParaRPr lang="en-US"/>
          </a:p>
        </p:txBody>
      </p:sp>
    </p:spTree>
    <p:extLst>
      <p:ext uri="{BB962C8B-B14F-4D97-AF65-F5344CB8AC3E}">
        <p14:creationId xmlns:p14="http://schemas.microsoft.com/office/powerpoint/2010/main" val="386681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900" y="292100"/>
            <a:ext cx="12192000" cy="6858000"/>
          </a:xfrm>
          <a:prstGeom prst="rect">
            <a:avLst/>
          </a:prstGeom>
        </p:spPr>
      </p:pic>
      <p:sp>
        <p:nvSpPr>
          <p:cNvPr id="2" name="Title 1"/>
          <p:cNvSpPr>
            <a:spLocks noGrp="1"/>
          </p:cNvSpPr>
          <p:nvPr>
            <p:ph type="ctrTitle"/>
          </p:nvPr>
        </p:nvSpPr>
        <p:spPr/>
        <p:txBody>
          <a:bodyPr/>
          <a:lstStyle/>
          <a:p>
            <a:r>
              <a:rPr lang="en-US" dirty="0" smtClean="0">
                <a:solidFill>
                  <a:schemeClr val="accent2"/>
                </a:solidFill>
              </a:rPr>
              <a:t>The </a:t>
            </a:r>
            <a:r>
              <a:rPr lang="en-US" dirty="0" smtClean="0">
                <a:solidFill>
                  <a:schemeClr val="accent2"/>
                </a:solidFill>
              </a:rPr>
              <a:t>m </a:t>
            </a:r>
            <a:r>
              <a:rPr lang="en-US" dirty="0" err="1">
                <a:solidFill>
                  <a:schemeClr val="accent2"/>
                </a:solidFill>
              </a:rPr>
              <a:t>ofdoo</a:t>
            </a:r>
            <a:r>
              <a:rPr lang="en-US" dirty="0">
                <a:solidFill>
                  <a:schemeClr val="accent2"/>
                </a:solidFill>
              </a:rPr>
              <a:t>……</a:t>
            </a:r>
            <a:endParaRPr lang="en-US" dirty="0">
              <a:solidFill>
                <a:schemeClr val="accent2"/>
              </a:solidFill>
            </a:endParaRPr>
          </a:p>
        </p:txBody>
      </p:sp>
      <p:sp>
        <p:nvSpPr>
          <p:cNvPr id="3" name="Subtitle 2"/>
          <p:cNvSpPr>
            <a:spLocks noGrp="1"/>
          </p:cNvSpPr>
          <p:nvPr>
            <p:ph type="subTitle" idx="1"/>
          </p:nvPr>
        </p:nvSpPr>
        <p:spPr/>
        <p:txBody>
          <a:bodyPr/>
          <a:lstStyle/>
          <a:p>
            <a:r>
              <a:rPr lang="en-US" dirty="0">
                <a:solidFill>
                  <a:schemeClr val="accent2"/>
                </a:solidFill>
              </a:rPr>
              <a:t>By Andres or was it……..</a:t>
            </a:r>
            <a:endParaRPr lang="en-US" dirty="0">
              <a:solidFill>
                <a:schemeClr val="accent2"/>
              </a:solidFill>
            </a:endParaRPr>
          </a:p>
        </p:txBody>
      </p:sp>
    </p:spTree>
    <p:extLst>
      <p:ext uri="{BB962C8B-B14F-4D97-AF65-F5344CB8AC3E}">
        <p14:creationId xmlns:p14="http://schemas.microsoft.com/office/powerpoint/2010/main" val="1778990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 him</a:t>
            </a:r>
            <a:endParaRPr lang="en-US" dirty="0"/>
          </a:p>
        </p:txBody>
      </p:sp>
      <p:sp>
        <p:nvSpPr>
          <p:cNvPr id="3" name="Content Placeholder 2"/>
          <p:cNvSpPr>
            <a:spLocks noGrp="1"/>
          </p:cNvSpPr>
          <p:nvPr>
            <p:ph idx="1"/>
          </p:nvPr>
        </p:nvSpPr>
        <p:spPr/>
        <p:txBody>
          <a:bodyPr/>
          <a:lstStyle/>
          <a:p>
            <a:r>
              <a:rPr lang="en-US" dirty="0" smtClean="0"/>
              <a:t>Since he </a:t>
            </a:r>
            <a:r>
              <a:rPr lang="en-US" dirty="0" err="1" smtClean="0"/>
              <a:t>nos</a:t>
            </a:r>
            <a:r>
              <a:rPr lang="en-US" dirty="0" smtClean="0"/>
              <a:t>  </a:t>
            </a:r>
            <a:r>
              <a:rPr lang="en-US" dirty="0" err="1" smtClean="0"/>
              <a:t>caratey</a:t>
            </a:r>
            <a:r>
              <a:rPr lang="en-US" dirty="0" smtClean="0"/>
              <a:t>  you win</a:t>
            </a:r>
          </a:p>
          <a:p>
            <a:r>
              <a:rPr lang="en-US" dirty="0"/>
              <a:t> </a:t>
            </a:r>
            <a:r>
              <a:rPr lang="en-US" dirty="0" smtClean="0"/>
              <a:t>     don’t ask how you won </a:t>
            </a:r>
            <a:r>
              <a:rPr lang="en-US" dirty="0" err="1" smtClean="0"/>
              <a:t>plz</a:t>
            </a:r>
            <a:r>
              <a:rPr lang="en-US" dirty="0" smtClean="0"/>
              <a:t> </a:t>
            </a:r>
          </a:p>
          <a:p>
            <a:r>
              <a:rPr lang="en-US" dirty="0" smtClean="0">
                <a:hlinkClick r:id="rId2" action="ppaction://hlinksldjump"/>
              </a:rPr>
              <a:t>If you want to know how you won go here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7936" y="2768599"/>
            <a:ext cx="3408363" cy="3408363"/>
          </a:xfrm>
          <a:prstGeom prst="rect">
            <a:avLst/>
          </a:prstGeom>
        </p:spPr>
      </p:pic>
    </p:spTree>
    <p:extLst>
      <p:ext uri="{BB962C8B-B14F-4D97-AF65-F5344CB8AC3E}">
        <p14:creationId xmlns:p14="http://schemas.microsoft.com/office/powerpoint/2010/main" val="2899545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how you won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9302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t>You wake up in your house and its 3:00 am. And your scared what do you do</a:t>
            </a:r>
          </a:p>
          <a:p>
            <a:endParaRPr lang="en-US" dirty="0"/>
          </a:p>
          <a:p>
            <a:r>
              <a:rPr lang="en-US" dirty="0" smtClean="0">
                <a:hlinkClick r:id="rId2" action="ppaction://hlinksldjump"/>
              </a:rPr>
              <a:t>1 run to your parents</a:t>
            </a:r>
            <a:endParaRPr lang="en-US" dirty="0" smtClean="0"/>
          </a:p>
          <a:p>
            <a:r>
              <a:rPr lang="en-US" dirty="0" smtClean="0">
                <a:hlinkClick r:id="rId3" action="ppaction://hlinksldjump"/>
              </a:rPr>
              <a:t>2 go out side </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99625" y="4406900"/>
            <a:ext cx="1885950" cy="19050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9000" y="3382963"/>
            <a:ext cx="2794000" cy="2794000"/>
          </a:xfrm>
          <a:prstGeom prst="rect">
            <a:avLst/>
          </a:prstGeom>
        </p:spPr>
      </p:pic>
    </p:spTree>
    <p:extLst>
      <p:ext uri="{BB962C8B-B14F-4D97-AF65-F5344CB8AC3E}">
        <p14:creationId xmlns:p14="http://schemas.microsoft.com/office/powerpoint/2010/main" val="2135889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ran</a:t>
            </a:r>
            <a:endParaRPr lang="en-US" dirty="0"/>
          </a:p>
        </p:txBody>
      </p:sp>
      <p:sp>
        <p:nvSpPr>
          <p:cNvPr id="3" name="Content Placeholder 2"/>
          <p:cNvSpPr>
            <a:spLocks noGrp="1"/>
          </p:cNvSpPr>
          <p:nvPr>
            <p:ph idx="1"/>
          </p:nvPr>
        </p:nvSpPr>
        <p:spPr/>
        <p:txBody>
          <a:bodyPr/>
          <a:lstStyle/>
          <a:p>
            <a:r>
              <a:rPr lang="en-US" dirty="0" smtClean="0"/>
              <a:t>1 run to your parents</a:t>
            </a:r>
          </a:p>
          <a:p>
            <a:r>
              <a:rPr lang="en-US" dirty="0" smtClean="0"/>
              <a:t>So you choice run to your parents you know what they wert there you were </a:t>
            </a:r>
            <a:r>
              <a:rPr lang="en-US" dirty="0" err="1" smtClean="0"/>
              <a:t>paniking</a:t>
            </a:r>
            <a:r>
              <a:rPr lang="en-US" dirty="0" smtClean="0"/>
              <a:t> then you hit your head what do you do</a:t>
            </a:r>
          </a:p>
          <a:p>
            <a:r>
              <a:rPr lang="en-US" dirty="0" smtClean="0">
                <a:hlinkClick r:id="rId2" action="ppaction://hlinksldjump"/>
              </a:rPr>
              <a:t>1 Nothing act like a chicken</a:t>
            </a:r>
            <a:r>
              <a:rPr lang="en-US" dirty="0" smtClean="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4900" y="4143374"/>
            <a:ext cx="2336800" cy="2227263"/>
          </a:xfrm>
          <a:prstGeom prst="rect">
            <a:avLst/>
          </a:prstGeom>
        </p:spPr>
      </p:pic>
    </p:spTree>
    <p:extLst>
      <p:ext uri="{BB962C8B-B14F-4D97-AF65-F5344CB8AC3E}">
        <p14:creationId xmlns:p14="http://schemas.microsoft.com/office/powerpoint/2010/main" val="1996364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went out side</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You went out side what were you thinking you were super cold you tried to go inside but the door slammed and got locked and then you got carried away bye a </a:t>
            </a:r>
            <a:r>
              <a:rPr lang="en-US" dirty="0" err="1" smtClean="0"/>
              <a:t>griffen</a:t>
            </a:r>
            <a:r>
              <a:rPr lang="en-US" dirty="0" smtClean="0"/>
              <a:t> what do you do don </a:t>
            </a:r>
            <a:r>
              <a:rPr lang="en-US" dirty="0" err="1" smtClean="0"/>
              <a:t>don</a:t>
            </a:r>
            <a:r>
              <a:rPr lang="en-US" dirty="0" smtClean="0"/>
              <a:t> </a:t>
            </a:r>
            <a:r>
              <a:rPr lang="en-US" dirty="0" err="1" smtClean="0"/>
              <a:t>donnnnnnn</a:t>
            </a:r>
            <a:r>
              <a:rPr lang="en-US" dirty="0" smtClean="0"/>
              <a:t> </a:t>
            </a:r>
          </a:p>
          <a:p>
            <a:pPr marL="0" indent="0">
              <a:buNone/>
            </a:pPr>
            <a:r>
              <a:rPr lang="en-US" dirty="0" smtClean="0">
                <a:hlinkClick r:id="rId2" action="ppaction://hlinksldjump"/>
              </a:rPr>
              <a:t>Eat</a:t>
            </a:r>
            <a:endParaRPr lang="en-US" dirty="0" smtClean="0"/>
          </a:p>
          <a:p>
            <a:pPr marL="0" indent="0">
              <a:buNone/>
            </a:pPr>
            <a:r>
              <a:rPr lang="en-US" dirty="0" smtClean="0">
                <a:hlinkClick r:id="rId3" action="ppaction://hlinksldjump"/>
              </a:rPr>
              <a:t>Bob</a:t>
            </a:r>
            <a:endParaRPr lang="en-US" dirty="0" smtClean="0"/>
          </a:p>
          <a:p>
            <a:pPr marL="0" indent="0">
              <a:buNone/>
            </a:pPr>
            <a:endParaRPr lang="en-US" dirty="0" smtClean="0"/>
          </a:p>
        </p:txBody>
      </p:sp>
    </p:spTree>
    <p:extLst>
      <p:ext uri="{BB962C8B-B14F-4D97-AF65-F5344CB8AC3E}">
        <p14:creationId xmlns:p14="http://schemas.microsoft.com/office/powerpoint/2010/main" val="2169260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Bok </a:t>
            </a:r>
            <a:r>
              <a:rPr lang="en-US" dirty="0" err="1" smtClean="0"/>
              <a:t>bok</a:t>
            </a:r>
            <a:endParaRPr lang="en-US" dirty="0"/>
          </a:p>
        </p:txBody>
      </p:sp>
      <p:sp>
        <p:nvSpPr>
          <p:cNvPr id="3" name="Content Placeholder 2"/>
          <p:cNvSpPr>
            <a:spLocks noGrp="1"/>
          </p:cNvSpPr>
          <p:nvPr>
            <p:ph idx="1"/>
          </p:nvPr>
        </p:nvSpPr>
        <p:spPr/>
        <p:txBody>
          <a:bodyPr/>
          <a:lstStyle/>
          <a:p>
            <a:r>
              <a:rPr lang="en-US" dirty="0" smtClean="0"/>
              <a:t>Bro you chicken you had a dream that you hit your head or was that reality then you got up and in front of you was a deadly……crocodile </a:t>
            </a:r>
          </a:p>
          <a:p>
            <a:r>
              <a:rPr lang="en-US" dirty="0" smtClean="0">
                <a:hlinkClick r:id="rId2" action="ppaction://hlinksldjump"/>
              </a:rPr>
              <a:t>  fight back</a:t>
            </a:r>
            <a:endParaRPr lang="en-US" dirty="0" smtClean="0"/>
          </a:p>
          <a:p>
            <a:r>
              <a:rPr lang="en-US" dirty="0" smtClean="0">
                <a:hlinkClick r:id="rId3" action="ppaction://hlinksldjump"/>
              </a:rPr>
              <a:t>Let your self be eaten </a:t>
            </a:r>
            <a:endParaRPr lang="en-US" dirty="0"/>
          </a:p>
        </p:txBody>
      </p:sp>
    </p:spTree>
    <p:extLst>
      <p:ext uri="{BB962C8B-B14F-4D97-AF65-F5344CB8AC3E}">
        <p14:creationId xmlns:p14="http://schemas.microsoft.com/office/powerpoint/2010/main" val="3377138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 back </a:t>
            </a:r>
            <a:endParaRPr lang="en-US" dirty="0"/>
          </a:p>
        </p:txBody>
      </p:sp>
      <p:sp>
        <p:nvSpPr>
          <p:cNvPr id="3" name="Content Placeholder 2"/>
          <p:cNvSpPr>
            <a:spLocks noGrp="1"/>
          </p:cNvSpPr>
          <p:nvPr>
            <p:ph idx="1"/>
          </p:nvPr>
        </p:nvSpPr>
        <p:spPr/>
        <p:txBody>
          <a:bodyPr/>
          <a:lstStyle/>
          <a:p>
            <a:r>
              <a:rPr lang="en-US" dirty="0" smtClean="0"/>
              <a:t>What were you thinking you hit him then he got bigger and bigger and then looked like this</a:t>
            </a:r>
          </a:p>
          <a:p>
            <a:r>
              <a:rPr lang="en-US" dirty="0" smtClean="0">
                <a:hlinkClick r:id="rId2" action="ppaction://hlinksldjump"/>
              </a:rPr>
              <a:t>Call 911</a:t>
            </a:r>
            <a:endParaRPr lang="en-US" dirty="0" smtClean="0"/>
          </a:p>
          <a:p>
            <a:r>
              <a:rPr lang="en-US" dirty="0" smtClean="0">
                <a:hlinkClick r:id="rId3" action="ppaction://hlinksldjump"/>
              </a:rPr>
              <a:t>Tame him </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7200" y="3045032"/>
            <a:ext cx="3330438" cy="2534030"/>
          </a:xfrm>
          <a:prstGeom prst="rect">
            <a:avLst/>
          </a:prstGeom>
        </p:spPr>
      </p:pic>
    </p:spTree>
    <p:extLst>
      <p:ext uri="{BB962C8B-B14F-4D97-AF65-F5344CB8AC3E}">
        <p14:creationId xmlns:p14="http://schemas.microsoft.com/office/powerpoint/2010/main" val="2920793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911…………………………………..p</a:t>
            </a:r>
            <a:endParaRPr lang="en-US" dirty="0"/>
          </a:p>
        </p:txBody>
      </p:sp>
      <p:sp>
        <p:nvSpPr>
          <p:cNvPr id="3" name="Content Placeholder 2"/>
          <p:cNvSpPr>
            <a:spLocks noGrp="1"/>
          </p:cNvSpPr>
          <p:nvPr>
            <p:ph idx="1"/>
          </p:nvPr>
        </p:nvSpPr>
        <p:spPr/>
        <p:txBody>
          <a:bodyPr/>
          <a:lstStyle/>
          <a:p>
            <a:r>
              <a:rPr lang="en-US" dirty="0" smtClean="0"/>
              <a:t>When you </a:t>
            </a:r>
            <a:r>
              <a:rPr lang="en-US" dirty="0" err="1" smtClean="0"/>
              <a:t>typide</a:t>
            </a:r>
            <a:r>
              <a:rPr lang="en-US" dirty="0" smtClean="0"/>
              <a:t> 9 you were sucked in the phone and in </a:t>
            </a:r>
            <a:r>
              <a:rPr lang="en-US" dirty="0" err="1" smtClean="0"/>
              <a:t>mincraft</a:t>
            </a:r>
            <a:endParaRPr lang="en-US" dirty="0" smtClean="0"/>
          </a:p>
          <a:p>
            <a:r>
              <a:rPr lang="en-US" dirty="0" smtClean="0"/>
              <a:t>One act like </a:t>
            </a:r>
            <a:r>
              <a:rPr lang="en-US" dirty="0" err="1" smtClean="0"/>
              <a:t>steeve</a:t>
            </a:r>
            <a:endParaRPr lang="en-US" dirty="0"/>
          </a:p>
          <a:p>
            <a:r>
              <a:rPr lang="en-US" dirty="0" smtClean="0"/>
              <a:t>nothing </a:t>
            </a:r>
            <a:endParaRPr lang="en-US" dirty="0"/>
          </a:p>
        </p:txBody>
      </p:sp>
      <p:pic>
        <p:nvPicPr>
          <p:cNvPr id="4" name="Picture 3">
            <a:hlinkClick r:id="" action="ppaction://noaction">
              <a:snd r:embed="rId2" name="laser.wav"/>
            </a:hlinkClick>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4707" y="3225800"/>
            <a:ext cx="2597293" cy="3454400"/>
          </a:xfrm>
          <a:prstGeom prst="rect">
            <a:avLst/>
          </a:prstGeom>
        </p:spPr>
      </p:pic>
    </p:spTree>
    <p:extLst>
      <p:ext uri="{BB962C8B-B14F-4D97-AF65-F5344CB8AC3E}">
        <p14:creationId xmlns:p14="http://schemas.microsoft.com/office/powerpoint/2010/main" val="316495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Tame sham</a:t>
            </a:r>
            <a:endParaRPr lang="en-US" dirty="0"/>
          </a:p>
        </p:txBody>
      </p:sp>
      <p:sp>
        <p:nvSpPr>
          <p:cNvPr id="3" name="Content Placeholder 2"/>
          <p:cNvSpPr>
            <a:spLocks noGrp="1"/>
          </p:cNvSpPr>
          <p:nvPr>
            <p:ph idx="1"/>
          </p:nvPr>
        </p:nvSpPr>
        <p:spPr/>
        <p:txBody>
          <a:bodyPr/>
          <a:lstStyle/>
          <a:p>
            <a:r>
              <a:rPr lang="en-US" dirty="0" smtClean="0"/>
              <a:t>He was </a:t>
            </a:r>
            <a:r>
              <a:rPr lang="en-US" dirty="0" err="1" smtClean="0"/>
              <a:t>untamabol</a:t>
            </a:r>
            <a:endParaRPr lang="en-US" dirty="0" smtClean="0"/>
          </a:p>
          <a:p>
            <a:r>
              <a:rPr lang="en-US" dirty="0" smtClean="0"/>
              <a:t>Don </a:t>
            </a:r>
            <a:r>
              <a:rPr lang="en-US" dirty="0" err="1" smtClean="0"/>
              <a:t>don</a:t>
            </a:r>
            <a:r>
              <a:rPr lang="en-US" dirty="0" smtClean="0"/>
              <a:t> </a:t>
            </a:r>
            <a:r>
              <a:rPr lang="en-US" dirty="0" err="1" smtClean="0"/>
              <a:t>dAAAAAAAn</a:t>
            </a:r>
            <a:endParaRPr lang="en-US" dirty="0" smtClean="0"/>
          </a:p>
          <a:p>
            <a:r>
              <a:rPr lang="en-US" dirty="0"/>
              <a:t> </a:t>
            </a:r>
            <a:r>
              <a:rPr lang="en-US" dirty="0" smtClean="0"/>
              <a:t>        the end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7107" y="2133601"/>
            <a:ext cx="3415506" cy="3415506"/>
          </a:xfrm>
          <a:prstGeom prst="rect">
            <a:avLst/>
          </a:prstGeom>
        </p:spPr>
      </p:pic>
    </p:spTree>
    <p:extLst>
      <p:ext uri="{BB962C8B-B14F-4D97-AF65-F5344CB8AC3E}">
        <p14:creationId xmlns:p14="http://schemas.microsoft.com/office/powerpoint/2010/main" val="1378720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wooooooooooooooow</a:t>
            </a:r>
            <a:endParaRPr lang="en-US" dirty="0"/>
          </a:p>
        </p:txBody>
      </p:sp>
      <p:sp>
        <p:nvSpPr>
          <p:cNvPr id="3" name="Content Placeholder 2"/>
          <p:cNvSpPr>
            <a:spLocks noGrp="1"/>
          </p:cNvSpPr>
          <p:nvPr>
            <p:ph idx="1"/>
          </p:nvPr>
        </p:nvSpPr>
        <p:spPr/>
        <p:txBody>
          <a:bodyPr/>
          <a:lstStyle/>
          <a:p>
            <a:r>
              <a:rPr lang="en-US" dirty="0" smtClean="0"/>
              <a:t>When you were about to be eaten a skunk came in and did </a:t>
            </a:r>
            <a:r>
              <a:rPr lang="en-US" dirty="0" err="1" smtClean="0"/>
              <a:t>karetey</a:t>
            </a:r>
            <a:r>
              <a:rPr lang="en-US" dirty="0" smtClean="0"/>
              <a:t> and </a:t>
            </a:r>
            <a:r>
              <a:rPr lang="en-US" dirty="0" err="1" smtClean="0"/>
              <a:t>defeted</a:t>
            </a:r>
            <a:r>
              <a:rPr lang="en-US" dirty="0" smtClean="0"/>
              <a:t> the crocodile then you touched him and he </a:t>
            </a:r>
            <a:r>
              <a:rPr lang="en-US" dirty="0" err="1" smtClean="0"/>
              <a:t>terd</a:t>
            </a:r>
            <a:r>
              <a:rPr lang="en-US" dirty="0" smtClean="0"/>
              <a:t> into this person. </a:t>
            </a:r>
          </a:p>
          <a:p>
            <a:r>
              <a:rPr lang="en-US" dirty="0" smtClean="0"/>
              <a:t>Adopt him</a:t>
            </a:r>
          </a:p>
          <a:p>
            <a:r>
              <a:rPr lang="en-US" dirty="0" smtClean="0"/>
              <a:t>Or nothing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5245" y="3314700"/>
            <a:ext cx="2724679" cy="3441700"/>
          </a:xfrm>
          <a:prstGeom prst="rect">
            <a:avLst/>
          </a:prstGeom>
        </p:spPr>
      </p:pic>
    </p:spTree>
    <p:extLst>
      <p:ext uri="{BB962C8B-B14F-4D97-AF65-F5344CB8AC3E}">
        <p14:creationId xmlns:p14="http://schemas.microsoft.com/office/powerpoint/2010/main" val="1999884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284</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m ofdoo……</vt:lpstr>
      <vt:lpstr>What…..</vt:lpstr>
      <vt:lpstr>You ran</vt:lpstr>
      <vt:lpstr>You went out side</vt:lpstr>
      <vt:lpstr>Bok bok</vt:lpstr>
      <vt:lpstr>Fight back </vt:lpstr>
      <vt:lpstr>911…………………………………..p</vt:lpstr>
      <vt:lpstr>Tame sham</vt:lpstr>
      <vt:lpstr>wooooooooooooooow</vt:lpstr>
      <vt:lpstr>Adopt him</vt:lpstr>
      <vt:lpstr>PowerPoint Presentation</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doom of……</dc:title>
  <dc:creator>Markham Classroom 114</dc:creator>
  <cp:lastModifiedBy>Markham Classroom 114</cp:lastModifiedBy>
  <cp:revision>10</cp:revision>
  <dcterms:created xsi:type="dcterms:W3CDTF">2017-11-16T17:55:38Z</dcterms:created>
  <dcterms:modified xsi:type="dcterms:W3CDTF">2017-12-07T17:56:30Z</dcterms:modified>
</cp:coreProperties>
</file>