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8078D-D297-415F-AB79-5F0C33C5649C}"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ED6B3-FB64-4920-8AE7-044CEB5A4397}" type="slidenum">
              <a:rPr lang="en-US" smtClean="0"/>
              <a:t>‹#›</a:t>
            </a:fld>
            <a:endParaRPr lang="en-US"/>
          </a:p>
        </p:txBody>
      </p:sp>
    </p:spTree>
    <p:extLst>
      <p:ext uri="{BB962C8B-B14F-4D97-AF65-F5344CB8AC3E}">
        <p14:creationId xmlns:p14="http://schemas.microsoft.com/office/powerpoint/2010/main" val="1371067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8078D-D297-415F-AB79-5F0C33C5649C}"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ED6B3-FB64-4920-8AE7-044CEB5A4397}" type="slidenum">
              <a:rPr lang="en-US" smtClean="0"/>
              <a:t>‹#›</a:t>
            </a:fld>
            <a:endParaRPr lang="en-US"/>
          </a:p>
        </p:txBody>
      </p:sp>
    </p:spTree>
    <p:extLst>
      <p:ext uri="{BB962C8B-B14F-4D97-AF65-F5344CB8AC3E}">
        <p14:creationId xmlns:p14="http://schemas.microsoft.com/office/powerpoint/2010/main" val="516774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8078D-D297-415F-AB79-5F0C33C5649C}"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ED6B3-FB64-4920-8AE7-044CEB5A4397}" type="slidenum">
              <a:rPr lang="en-US" smtClean="0"/>
              <a:t>‹#›</a:t>
            </a:fld>
            <a:endParaRPr lang="en-US"/>
          </a:p>
        </p:txBody>
      </p:sp>
    </p:spTree>
    <p:extLst>
      <p:ext uri="{BB962C8B-B14F-4D97-AF65-F5344CB8AC3E}">
        <p14:creationId xmlns:p14="http://schemas.microsoft.com/office/powerpoint/2010/main" val="1638005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8078D-D297-415F-AB79-5F0C33C5649C}"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ED6B3-FB64-4920-8AE7-044CEB5A4397}" type="slidenum">
              <a:rPr lang="en-US" smtClean="0"/>
              <a:t>‹#›</a:t>
            </a:fld>
            <a:endParaRPr lang="en-US"/>
          </a:p>
        </p:txBody>
      </p:sp>
    </p:spTree>
    <p:extLst>
      <p:ext uri="{BB962C8B-B14F-4D97-AF65-F5344CB8AC3E}">
        <p14:creationId xmlns:p14="http://schemas.microsoft.com/office/powerpoint/2010/main" val="3091532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8078D-D297-415F-AB79-5F0C33C5649C}"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ED6B3-FB64-4920-8AE7-044CEB5A4397}" type="slidenum">
              <a:rPr lang="en-US" smtClean="0"/>
              <a:t>‹#›</a:t>
            </a:fld>
            <a:endParaRPr lang="en-US"/>
          </a:p>
        </p:txBody>
      </p:sp>
    </p:spTree>
    <p:extLst>
      <p:ext uri="{BB962C8B-B14F-4D97-AF65-F5344CB8AC3E}">
        <p14:creationId xmlns:p14="http://schemas.microsoft.com/office/powerpoint/2010/main" val="3672205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8078D-D297-415F-AB79-5F0C33C5649C}"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ED6B3-FB64-4920-8AE7-044CEB5A4397}" type="slidenum">
              <a:rPr lang="en-US" smtClean="0"/>
              <a:t>‹#›</a:t>
            </a:fld>
            <a:endParaRPr lang="en-US"/>
          </a:p>
        </p:txBody>
      </p:sp>
    </p:spTree>
    <p:extLst>
      <p:ext uri="{BB962C8B-B14F-4D97-AF65-F5344CB8AC3E}">
        <p14:creationId xmlns:p14="http://schemas.microsoft.com/office/powerpoint/2010/main" val="67636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8078D-D297-415F-AB79-5F0C33C5649C}" type="datetimeFigureOut">
              <a:rPr lang="en-US" smtClean="0"/>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6ED6B3-FB64-4920-8AE7-044CEB5A4397}" type="slidenum">
              <a:rPr lang="en-US" smtClean="0"/>
              <a:t>‹#›</a:t>
            </a:fld>
            <a:endParaRPr lang="en-US"/>
          </a:p>
        </p:txBody>
      </p:sp>
    </p:spTree>
    <p:extLst>
      <p:ext uri="{BB962C8B-B14F-4D97-AF65-F5344CB8AC3E}">
        <p14:creationId xmlns:p14="http://schemas.microsoft.com/office/powerpoint/2010/main" val="3094494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8078D-D297-415F-AB79-5F0C33C5649C}" type="datetimeFigureOut">
              <a:rPr lang="en-US" smtClean="0"/>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6ED6B3-FB64-4920-8AE7-044CEB5A4397}" type="slidenum">
              <a:rPr lang="en-US" smtClean="0"/>
              <a:t>‹#›</a:t>
            </a:fld>
            <a:endParaRPr lang="en-US"/>
          </a:p>
        </p:txBody>
      </p:sp>
    </p:spTree>
    <p:extLst>
      <p:ext uri="{BB962C8B-B14F-4D97-AF65-F5344CB8AC3E}">
        <p14:creationId xmlns:p14="http://schemas.microsoft.com/office/powerpoint/2010/main" val="216926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8078D-D297-415F-AB79-5F0C33C5649C}" type="datetimeFigureOut">
              <a:rPr lang="en-US" smtClean="0"/>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6ED6B3-FB64-4920-8AE7-044CEB5A4397}" type="slidenum">
              <a:rPr lang="en-US" smtClean="0"/>
              <a:t>‹#›</a:t>
            </a:fld>
            <a:endParaRPr lang="en-US"/>
          </a:p>
        </p:txBody>
      </p:sp>
    </p:spTree>
    <p:extLst>
      <p:ext uri="{BB962C8B-B14F-4D97-AF65-F5344CB8AC3E}">
        <p14:creationId xmlns:p14="http://schemas.microsoft.com/office/powerpoint/2010/main" val="3944261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8078D-D297-415F-AB79-5F0C33C5649C}"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ED6B3-FB64-4920-8AE7-044CEB5A4397}" type="slidenum">
              <a:rPr lang="en-US" smtClean="0"/>
              <a:t>‹#›</a:t>
            </a:fld>
            <a:endParaRPr lang="en-US"/>
          </a:p>
        </p:txBody>
      </p:sp>
    </p:spTree>
    <p:extLst>
      <p:ext uri="{BB962C8B-B14F-4D97-AF65-F5344CB8AC3E}">
        <p14:creationId xmlns:p14="http://schemas.microsoft.com/office/powerpoint/2010/main" val="69885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8078D-D297-415F-AB79-5F0C33C5649C}"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ED6B3-FB64-4920-8AE7-044CEB5A4397}" type="slidenum">
              <a:rPr lang="en-US" smtClean="0"/>
              <a:t>‹#›</a:t>
            </a:fld>
            <a:endParaRPr lang="en-US"/>
          </a:p>
        </p:txBody>
      </p:sp>
    </p:spTree>
    <p:extLst>
      <p:ext uri="{BB962C8B-B14F-4D97-AF65-F5344CB8AC3E}">
        <p14:creationId xmlns:p14="http://schemas.microsoft.com/office/powerpoint/2010/main" val="3548692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8078D-D297-415F-AB79-5F0C33C5649C}" type="datetimeFigureOut">
              <a:rPr lang="en-US" smtClean="0"/>
              <a:t>12/15/2017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ED6B3-FB64-4920-8AE7-044CEB5A4397}" type="slidenum">
              <a:rPr lang="en-US" smtClean="0"/>
              <a:t>‹#›</a:t>
            </a:fld>
            <a:endParaRPr lang="en-US"/>
          </a:p>
        </p:txBody>
      </p:sp>
    </p:spTree>
    <p:extLst>
      <p:ext uri="{BB962C8B-B14F-4D97-AF65-F5344CB8AC3E}">
        <p14:creationId xmlns:p14="http://schemas.microsoft.com/office/powerpoint/2010/main" val="3612552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p:txBody>
          <a:bodyPr/>
          <a:lstStyle/>
          <a:p>
            <a:r>
              <a:rPr lang="en-US" dirty="0" smtClean="0">
                <a:solidFill>
                  <a:schemeClr val="bg1"/>
                </a:solidFill>
              </a:rPr>
              <a:t>Attack of the evil mine craft</a:t>
            </a:r>
            <a:endParaRPr lang="en-US" dirty="0">
              <a:solidFill>
                <a:schemeClr val="bg1"/>
              </a:solidFill>
            </a:endParaRPr>
          </a:p>
        </p:txBody>
      </p:sp>
      <p:sp>
        <p:nvSpPr>
          <p:cNvPr id="3" name="Subtitle 2"/>
          <p:cNvSpPr>
            <a:spLocks noGrp="1"/>
          </p:cNvSpPr>
          <p:nvPr>
            <p:ph type="subTitle" idx="1"/>
          </p:nvPr>
        </p:nvSpPr>
        <p:spPr>
          <a:xfrm>
            <a:off x="1612900" y="3602038"/>
            <a:ext cx="9144000" cy="1655762"/>
          </a:xfrm>
        </p:spPr>
        <p:txBody>
          <a:bodyPr/>
          <a:lstStyle/>
          <a:p>
            <a:r>
              <a:rPr lang="en-US" dirty="0" smtClean="0">
                <a:solidFill>
                  <a:schemeClr val="bg1"/>
                </a:solidFill>
              </a:rPr>
              <a:t>By Andrew</a:t>
            </a:r>
            <a:endParaRPr lang="en-US" dirty="0">
              <a:solidFill>
                <a:schemeClr val="bg1"/>
              </a:solidFill>
            </a:endParaRPr>
          </a:p>
        </p:txBody>
      </p:sp>
    </p:spTree>
    <p:extLst>
      <p:ext uri="{BB962C8B-B14F-4D97-AF65-F5344CB8AC3E}">
        <p14:creationId xmlns:p14="http://schemas.microsoft.com/office/powerpoint/2010/main" val="4194647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One day a </a:t>
            </a:r>
            <a:r>
              <a:rPr lang="en-US" dirty="0" err="1" smtClean="0"/>
              <a:t>chican</a:t>
            </a:r>
            <a:r>
              <a:rPr lang="en-US" dirty="0" smtClean="0"/>
              <a:t> was </a:t>
            </a:r>
            <a:r>
              <a:rPr lang="en-US" dirty="0" smtClean="0"/>
              <a:t>walking around the castle when he saw a weird green thing by the bushes .</a:t>
            </a:r>
            <a:endParaRPr lang="en-US" dirty="0"/>
          </a:p>
          <a:p>
            <a:pPr marL="0" indent="0">
              <a:buNone/>
            </a:pPr>
            <a:endParaRPr lang="en-US" dirty="0"/>
          </a:p>
          <a:p>
            <a:pPr marL="0" indent="0">
              <a:buNone/>
            </a:pPr>
            <a:r>
              <a:rPr lang="en-US" dirty="0" smtClean="0"/>
              <a:t>.</a:t>
            </a:r>
            <a:r>
              <a:rPr lang="en-US" dirty="0" smtClean="0">
                <a:hlinkClick r:id="rId2" action="ppaction://hlinksldjump"/>
              </a:rPr>
              <a:t>does he check it out </a:t>
            </a:r>
            <a:endParaRPr lang="en-US" dirty="0" smtClean="0"/>
          </a:p>
          <a:p>
            <a:pPr marL="0" indent="0">
              <a:buNone/>
            </a:pPr>
            <a:endParaRPr lang="en-US" dirty="0"/>
          </a:p>
          <a:p>
            <a:pPr marL="0" indent="0">
              <a:buNone/>
            </a:pPr>
            <a:r>
              <a:rPr lang="en-US" dirty="0" smtClean="0"/>
              <a:t>.</a:t>
            </a:r>
            <a:r>
              <a:rPr lang="en-US" dirty="0" smtClean="0">
                <a:hlinkClick r:id="rId3" action="ppaction://hlinksldjump"/>
              </a:rPr>
              <a:t>or does he stay away for action from it </a:t>
            </a:r>
            <a:endParaRPr lang="en-US" dirty="0"/>
          </a:p>
        </p:txBody>
      </p:sp>
    </p:spTree>
    <p:extLst>
      <p:ext uri="{BB962C8B-B14F-4D97-AF65-F5344CB8AC3E}">
        <p14:creationId xmlns:p14="http://schemas.microsoft.com/office/powerpoint/2010/main" val="1591495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You walk by it look  at it and then it turns red and blows with fire the warrior died</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2685290"/>
            <a:ext cx="2832100" cy="2832100"/>
          </a:xfrm>
          <a:prstGeom prst="rect">
            <a:avLst/>
          </a:prstGeom>
        </p:spPr>
      </p:pic>
    </p:spTree>
    <p:extLst>
      <p:ext uri="{BB962C8B-B14F-4D97-AF65-F5344CB8AC3E}">
        <p14:creationId xmlns:p14="http://schemas.microsoft.com/office/powerpoint/2010/main" val="2399054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starts walking then it blows up you run with a spear and kill it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3401" y="2226152"/>
            <a:ext cx="2273300" cy="4631848"/>
          </a:xfrm>
          <a:prstGeom prst="rect">
            <a:avLst/>
          </a:prstGeom>
        </p:spPr>
      </p:pic>
    </p:spTree>
    <p:extLst>
      <p:ext uri="{BB962C8B-B14F-4D97-AF65-F5344CB8AC3E}">
        <p14:creationId xmlns:p14="http://schemas.microsoft.com/office/powerpoint/2010/main" val="702551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93700" y="1690688"/>
            <a:ext cx="10515600" cy="4351338"/>
          </a:xfrm>
        </p:spPr>
        <p:txBody>
          <a:bodyPr/>
          <a:lstStyle/>
          <a:p>
            <a:pPr marL="0" indent="0">
              <a:buNone/>
            </a:pPr>
            <a:r>
              <a:rPr lang="en-US" dirty="0" smtClean="0"/>
              <a:t>Then more of them start coming straight at the warrior </a:t>
            </a:r>
            <a:endParaRPr lang="en-US" dirty="0"/>
          </a:p>
          <a:p>
            <a:pPr marL="0" indent="0">
              <a:buNone/>
            </a:pPr>
            <a:endParaRPr lang="en-US" dirty="0" smtClean="0"/>
          </a:p>
          <a:p>
            <a:pPr marL="0" indent="0">
              <a:buNone/>
            </a:pPr>
            <a:endParaRPr lang="en-US" dirty="0"/>
          </a:p>
          <a:p>
            <a:pPr marL="0" indent="0">
              <a:buNone/>
            </a:pPr>
            <a:r>
              <a:rPr lang="en-US" dirty="0" smtClean="0"/>
              <a:t>. </a:t>
            </a:r>
            <a:r>
              <a:rPr lang="en-US" dirty="0">
                <a:hlinkClick r:id="rId2" action="ppaction://hlinksldjump"/>
              </a:rPr>
              <a:t>RUN</a:t>
            </a:r>
            <a:endParaRPr lang="en-US" dirty="0"/>
          </a:p>
          <a:p>
            <a:pPr marL="0" indent="0">
              <a:buNone/>
            </a:pPr>
            <a:endParaRPr lang="en-US" dirty="0" smtClean="0"/>
          </a:p>
          <a:p>
            <a:pPr marL="0" indent="0">
              <a:buNone/>
            </a:pPr>
            <a:r>
              <a:rPr lang="en-US" dirty="0" smtClean="0">
                <a:hlinkClick r:id="rId3" action="ppaction://hlinksldjump"/>
              </a:rPr>
              <a:t>Go straight at the</a:t>
            </a:r>
            <a:r>
              <a:rPr lang="en-US" dirty="0" smtClean="0"/>
              <a:t>m attack</a:t>
            </a:r>
          </a:p>
          <a:p>
            <a:pPr marL="0" indent="0">
              <a:buNone/>
            </a:pPr>
            <a:endParaRPr lang="en-US" dirty="0"/>
          </a:p>
        </p:txBody>
      </p:sp>
    </p:spTree>
    <p:extLst>
      <p:ext uri="{BB962C8B-B14F-4D97-AF65-F5344CB8AC3E}">
        <p14:creationId xmlns:p14="http://schemas.microsoft.com/office/powerpoint/2010/main" val="2502577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He runs straight away from them then he runs into a  big spider you eat it and run you get a jet and fly away .</a:t>
            </a:r>
          </a:p>
          <a:p>
            <a:endParaRPr lang="en-US" dirty="0" smtClean="0"/>
          </a:p>
          <a:p>
            <a:endParaRPr lang="en-US" dirty="0"/>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5740" y="2923540"/>
            <a:ext cx="1950720" cy="187452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9540" y="2923540"/>
            <a:ext cx="1950720" cy="187452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3340" y="2923540"/>
            <a:ext cx="1950720" cy="1874520"/>
          </a:xfrm>
          <a:prstGeom prst="rect">
            <a:avLst/>
          </a:prstGeom>
        </p:spPr>
      </p:pic>
    </p:spTree>
    <p:extLst>
      <p:ext uri="{BB962C8B-B14F-4D97-AF65-F5344CB8AC3E}">
        <p14:creationId xmlns:p14="http://schemas.microsoft.com/office/powerpoint/2010/main" val="63504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You run at them you kicked one at the other one it blew up them but behind him was one  more it jumped on his head and blew him up you died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0850" y="2974163"/>
            <a:ext cx="2462263" cy="2898000"/>
          </a:xfrm>
          <a:prstGeom prst="rect">
            <a:avLst/>
          </a:prstGeom>
        </p:spPr>
      </p:pic>
    </p:spTree>
    <p:extLst>
      <p:ext uri="{BB962C8B-B14F-4D97-AF65-F5344CB8AC3E}">
        <p14:creationId xmlns:p14="http://schemas.microsoft.com/office/powerpoint/2010/main" val="1145820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154</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Attack of the evil mine craft</vt:lpstr>
      <vt:lpstr>PowerPoint Presentation</vt:lpstr>
      <vt:lpstr>PowerPoint Presentation</vt:lpstr>
      <vt:lpstr>PowerPoint Presentation</vt:lpstr>
      <vt:lpstr>PowerPoint Presentation</vt:lpstr>
      <vt:lpstr> </vt:lpstr>
      <vt:lpstr>PowerPoint Presentation</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dead light</dc:title>
  <dc:creator>Markham Classroom 114</dc:creator>
  <cp:lastModifiedBy>Markham Classroom 114</cp:lastModifiedBy>
  <cp:revision>8</cp:revision>
  <dcterms:created xsi:type="dcterms:W3CDTF">2017-11-17T17:26:49Z</dcterms:created>
  <dcterms:modified xsi:type="dcterms:W3CDTF">2017-12-15T17:31:05Z</dcterms:modified>
</cp:coreProperties>
</file>