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2B03-4FBA-44F6-B422-53E72A5A794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88EC-1F3F-451F-81D2-3454BFBC5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3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2B03-4FBA-44F6-B422-53E72A5A794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88EC-1F3F-451F-81D2-3454BFBC5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0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2B03-4FBA-44F6-B422-53E72A5A794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88EC-1F3F-451F-81D2-3454BFBC5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1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2B03-4FBA-44F6-B422-53E72A5A794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88EC-1F3F-451F-81D2-3454BFBC5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6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2B03-4FBA-44F6-B422-53E72A5A794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88EC-1F3F-451F-81D2-3454BFBC5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8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2B03-4FBA-44F6-B422-53E72A5A794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88EC-1F3F-451F-81D2-3454BFBC5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6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2B03-4FBA-44F6-B422-53E72A5A794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88EC-1F3F-451F-81D2-3454BFBC5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1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2B03-4FBA-44F6-B422-53E72A5A794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88EC-1F3F-451F-81D2-3454BFBC5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6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2B03-4FBA-44F6-B422-53E72A5A794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88EC-1F3F-451F-81D2-3454BFBC5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3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2B03-4FBA-44F6-B422-53E72A5A794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88EC-1F3F-451F-81D2-3454BFBC5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8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2B03-4FBA-44F6-B422-53E72A5A794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88EC-1F3F-451F-81D2-3454BFBC5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4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C2B03-4FBA-44F6-B422-53E72A5A794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A88EC-1F3F-451F-81D2-3454BFBC5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2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858963"/>
            <a:ext cx="9144000" cy="2387600"/>
          </a:xfrm>
        </p:spPr>
        <p:txBody>
          <a:bodyPr/>
          <a:lstStyle/>
          <a:p>
            <a:r>
              <a:rPr lang="en-US" dirty="0" smtClean="0"/>
              <a:t>The I don’t know 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			</a:t>
            </a:r>
          </a:p>
          <a:p>
            <a:endParaRPr lang="en-US" dirty="0"/>
          </a:p>
          <a:p>
            <a:r>
              <a:rPr lang="en-US" dirty="0" smtClean="0"/>
              <a:t>By </a:t>
            </a:r>
            <a:r>
              <a:rPr lang="en-US" dirty="0" err="1" smtClean="0"/>
              <a:t>anel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061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 smtClean="0"/>
              <a:t>Ones upon a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One day I siting on my bed play a game on my phone  and I couldn’t  get past a level I  don’t know  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22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Should I try the level again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Or skip the level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7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0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45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I don’t know story</vt:lpstr>
      <vt:lpstr>Ones upon a time…</vt:lpstr>
      <vt:lpstr>PowerPoint Presentation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 don’t know story</dc:title>
  <dc:creator>Markham Classroom 114</dc:creator>
  <cp:lastModifiedBy>Markham Classroom 114</cp:lastModifiedBy>
  <cp:revision>6</cp:revision>
  <dcterms:created xsi:type="dcterms:W3CDTF">2017-12-01T19:05:32Z</dcterms:created>
  <dcterms:modified xsi:type="dcterms:W3CDTF">2017-12-15T19:16:23Z</dcterms:modified>
</cp:coreProperties>
</file>