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8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1024-3FDF-4656-8628-DDC273A313D1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9637-BE24-4E3E-B0C9-D98FB085B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Witches House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ngelika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Moving Statues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I've been looking all over an this exit! WHER IS IT! Ugh. Its too dark</a:t>
            </a:r>
          </a:p>
          <a:p>
            <a:r>
              <a:rPr lang="en-US" dirty="0" smtClean="0"/>
              <a:t> You hear foot steps.</a:t>
            </a:r>
          </a:p>
          <a:p>
            <a:r>
              <a:rPr lang="en-US" dirty="0" smtClean="0">
                <a:hlinkClick r:id="rId2" action="ppaction://hlinksldjump"/>
              </a:rPr>
              <a:t>1 Flip the light switch on.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 run away.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2310209"/>
            <a:ext cx="2882900" cy="45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-82669"/>
            <a:ext cx="12192000" cy="6940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Game 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got lost in the darkness. You were never heard of again. Soon cops arrived but they found no traces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 action="ppaction://hlinksldjump"/>
              </a:rPr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0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03362"/>
            <a:ext cx="10515600" cy="3086101"/>
          </a:xfrm>
        </p:spPr>
        <p:txBody>
          <a:bodyPr/>
          <a:lstStyle/>
          <a:p>
            <a:pPr algn="ctr"/>
            <a:r>
              <a:rPr lang="en-US" dirty="0" smtClean="0"/>
              <a:t>Familiar 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turn on a light and see a statue of a familiar person you met before.</a:t>
            </a:r>
          </a:p>
          <a:p>
            <a:r>
              <a:rPr lang="en-US" dirty="0" smtClean="0"/>
              <a:t>That’s weird..</a:t>
            </a:r>
          </a:p>
          <a:p>
            <a:r>
              <a:rPr lang="en-US" dirty="0" smtClean="0"/>
              <a:t>It gave you the creeps. You keep walking 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685800"/>
            <a:ext cx="37465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Dangers in the Basement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hear the footsteps getting closer.</a:t>
            </a:r>
          </a:p>
          <a:p>
            <a:r>
              <a:rPr lang="en-US" dirty="0" smtClean="0">
                <a:hlinkClick r:id="rId3" action="ppaction://hlinksldjump"/>
              </a:rPr>
              <a:t>1.Hide in the locker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2.Grab an </a:t>
            </a:r>
            <a:r>
              <a:rPr lang="en-US" dirty="0" smtClean="0">
                <a:hlinkClick r:id="rId3" action="ppaction://hlinksldjump"/>
              </a:rPr>
              <a:t>flashlight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7" y="522287"/>
            <a:ext cx="3554413" cy="32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36738"/>
            <a:ext cx="10515600" cy="28527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Game 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creature was crawling on the floor and looking at you the lights suddenly turned off.</a:t>
            </a:r>
          </a:p>
          <a:p>
            <a:r>
              <a:rPr lang="en-US" dirty="0" smtClean="0"/>
              <a:t>The last thing you heard was..   “</a:t>
            </a:r>
            <a:r>
              <a:rPr lang="en-US" dirty="0" smtClean="0"/>
              <a:t>Give it back please</a:t>
            </a:r>
            <a:r>
              <a:rPr lang="en-US" dirty="0" smtClean="0"/>
              <a:t>”  </a:t>
            </a:r>
            <a:r>
              <a:rPr lang="en-US" dirty="0" smtClean="0">
                <a:hlinkClick r:id="rId3" action="ppaction://hlinksldjump"/>
              </a:rPr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6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grab the </a:t>
            </a:r>
            <a:r>
              <a:rPr lang="en-US" dirty="0" smtClean="0"/>
              <a:t>flashlight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use</a:t>
            </a:r>
            <a:r>
              <a:rPr lang="en-US" dirty="0" smtClean="0"/>
              <a:t> </a:t>
            </a:r>
            <a:r>
              <a:rPr lang="en-US" dirty="0" smtClean="0"/>
              <a:t>it. You </a:t>
            </a:r>
            <a:r>
              <a:rPr lang="en-US" dirty="0" smtClean="0"/>
              <a:t>flickered it on</a:t>
            </a:r>
            <a:r>
              <a:rPr lang="en-US" dirty="0" smtClean="0"/>
              <a:t> something </a:t>
            </a:r>
            <a:r>
              <a:rPr lang="en-US" dirty="0" smtClean="0"/>
              <a:t>but you didn’t know what. You see the exit.</a:t>
            </a:r>
          </a:p>
          <a:p>
            <a:r>
              <a:rPr lang="en-US" dirty="0" smtClean="0">
                <a:hlinkClick r:id="rId2" action="ppaction://hlinksldjump"/>
              </a:rPr>
              <a:t>1.Exit the house and run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2.Exit the house quietly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1" y="1324974"/>
            <a:ext cx="2438298" cy="24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Fake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escaped! </a:t>
            </a:r>
            <a:r>
              <a:rPr lang="en-US" dirty="0" smtClean="0"/>
              <a:t>Fake</a:t>
            </a:r>
            <a:r>
              <a:rPr lang="en-US" dirty="0" smtClean="0"/>
              <a:t> end!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0"/>
            <a:ext cx="512445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 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heard a sound behind you. You looked back and saw the creature.” you cant have it back”. You chose to give it to me”. ”It’s mine now”.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Witches House</vt:lpstr>
      <vt:lpstr>Moving Statues</vt:lpstr>
      <vt:lpstr>Game Over</vt:lpstr>
      <vt:lpstr>Familiar Face</vt:lpstr>
      <vt:lpstr>Dangers in the Basement</vt:lpstr>
      <vt:lpstr>Game Over</vt:lpstr>
      <vt:lpstr>RETURN</vt:lpstr>
      <vt:lpstr>Fake End</vt:lpstr>
      <vt:lpstr>Real End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</dc:title>
  <dc:creator>Markham Classroom 114</dc:creator>
  <cp:lastModifiedBy>Markham Classroom 114</cp:lastModifiedBy>
  <cp:revision>8</cp:revision>
  <dcterms:created xsi:type="dcterms:W3CDTF">2017-11-02T18:38:16Z</dcterms:created>
  <dcterms:modified xsi:type="dcterms:W3CDTF">2017-12-07T19:46:09Z</dcterms:modified>
</cp:coreProperties>
</file>