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7D251C-B180-4FB8-8AD9-573ED4A67F77}">
          <p14:sldIdLst>
            <p14:sldId id="256"/>
          </p14:sldIdLst>
        </p14:section>
        <p14:section name="Untitled Section" id="{99CC8655-E3E7-4398-87A2-ABF3B08E03C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4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2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4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1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8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4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E5495-7655-4030-A20D-5963FEF3D3E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63A7-1DAF-472F-AE2E-6C17514A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8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 Classroom 114</dc:creator>
  <cp:lastModifiedBy>Markham Classroom 114</cp:lastModifiedBy>
  <cp:revision>11</cp:revision>
  <dcterms:created xsi:type="dcterms:W3CDTF">2017-11-16T17:57:09Z</dcterms:created>
  <dcterms:modified xsi:type="dcterms:W3CDTF">2017-12-14T18:07:35Z</dcterms:modified>
</cp:coreProperties>
</file>