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2425-1CB6-4A47-AC56-267E875C4C5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1C1-3256-460C-8D34-6FBDAFCF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6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2425-1CB6-4A47-AC56-267E875C4C5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1C1-3256-460C-8D34-6FBDAFCF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9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2425-1CB6-4A47-AC56-267E875C4C5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1C1-3256-460C-8D34-6FBDAFCF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1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2425-1CB6-4A47-AC56-267E875C4C5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1C1-3256-460C-8D34-6FBDAFCF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6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2425-1CB6-4A47-AC56-267E875C4C5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1C1-3256-460C-8D34-6FBDAFCF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2425-1CB6-4A47-AC56-267E875C4C5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1C1-3256-460C-8D34-6FBDAFCF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2425-1CB6-4A47-AC56-267E875C4C5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1C1-3256-460C-8D34-6FBDAFCF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9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2425-1CB6-4A47-AC56-267E875C4C5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1C1-3256-460C-8D34-6FBDAFCF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2425-1CB6-4A47-AC56-267E875C4C5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1C1-3256-460C-8D34-6FBDAFCF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2425-1CB6-4A47-AC56-267E875C4C5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1C1-3256-460C-8D34-6FBDAFCF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2425-1CB6-4A47-AC56-267E875C4C5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1C1-3256-460C-8D34-6FBDAFCF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22425-1CB6-4A47-AC56-267E875C4C52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9E1C1-3256-460C-8D34-6FBDAFCF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6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464" y="154548"/>
            <a:ext cx="8212546" cy="24856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Captain</a:t>
            </a:r>
            <a:r>
              <a:rPr lang="en-US" b="1" dirty="0" smtClean="0"/>
              <a:t> </a:t>
            </a:r>
            <a:r>
              <a:rPr lang="en-US" b="1" dirty="0" smtClean="0">
                <a:latin typeface="Arial Rounded MT Bold" panose="020F0704030504030204" pitchFamily="34" charset="0"/>
              </a:rPr>
              <a:t>Under</a:t>
            </a:r>
            <a:r>
              <a:rPr lang="en-US" b="1" dirty="0" smtClean="0"/>
              <a:t> </a:t>
            </a:r>
            <a:r>
              <a:rPr lang="en-US" b="1" dirty="0" smtClean="0">
                <a:latin typeface="Arial Rounded MT Bold" panose="020F0704030504030204" pitchFamily="34" charset="0"/>
              </a:rPr>
              <a:t>Pants</a:t>
            </a:r>
            <a:r>
              <a:rPr lang="en-US" b="1" dirty="0" smtClean="0"/>
              <a:t>                                                                                                                                                                                                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b="1" dirty="0" err="1" smtClean="0">
                <a:latin typeface="Berlin Sans FB Demi" panose="020E0802020502020306" pitchFamily="34" charset="0"/>
              </a:rPr>
              <a:t>By:Zakaria</a:t>
            </a:r>
            <a:endParaRPr lang="en-US" sz="5000" b="1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910" y="3483734"/>
            <a:ext cx="3374266" cy="337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22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  <a:cs typeface="Aparajita" panose="020B0604020202020204" pitchFamily="34" charset="0"/>
              </a:rPr>
              <a:t>Day Number One!!!</a:t>
            </a:r>
            <a:endParaRPr lang="en-US" dirty="0">
              <a:latin typeface="Arial Rounded MT Bold" panose="020F070403050403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One </a:t>
            </a:r>
            <a:r>
              <a:rPr lang="en-US" smtClean="0">
                <a:latin typeface="Arial Rounded MT Bold" panose="020F0704030504030204" pitchFamily="34" charset="0"/>
              </a:rPr>
              <a:t>In the</a:t>
            </a:r>
            <a:endParaRPr lang="en-US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02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Aparajita</vt:lpstr>
      <vt:lpstr>Arial</vt:lpstr>
      <vt:lpstr>Arial Rounded MT Bold</vt:lpstr>
      <vt:lpstr>Berlin Sans FB Demi</vt:lpstr>
      <vt:lpstr>Calibri</vt:lpstr>
      <vt:lpstr>Calibri Light</vt:lpstr>
      <vt:lpstr>Office Theme</vt:lpstr>
      <vt:lpstr>Captain Under Pants                                                                                                                                                                                                 </vt:lpstr>
      <vt:lpstr>Day Number One!!!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Captain Under Pants</dc:title>
  <dc:creator>Markham Classroom 114</dc:creator>
  <cp:lastModifiedBy>Markham Classroom 114</cp:lastModifiedBy>
  <cp:revision>2</cp:revision>
  <dcterms:created xsi:type="dcterms:W3CDTF">2017-11-16T18:01:23Z</dcterms:created>
  <dcterms:modified xsi:type="dcterms:W3CDTF">2017-11-16T18:05:17Z</dcterms:modified>
</cp:coreProperties>
</file>