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4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2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5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3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2A235-8227-4639-BF63-E81413019CA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BEDA4-B857-46DF-92B2-2BDCC3F9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deadly</a:t>
            </a:r>
            <a:r>
              <a:rPr lang="en-US" dirty="0" smtClean="0"/>
              <a:t> deal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A</a:t>
            </a:r>
            <a:r>
              <a:rPr lang="en-US" dirty="0" smtClean="0"/>
              <a:t>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71462"/>
            <a:ext cx="10515600" cy="1325563"/>
          </a:xfrm>
        </p:spPr>
        <p:txBody>
          <a:bodyPr/>
          <a:lstStyle/>
          <a:p>
            <a:r>
              <a:rPr lang="en-US" dirty="0" smtClean="0"/>
              <a:t>You start your shift early…… and you are late what do you do????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597025"/>
            <a:ext cx="10515600" cy="4351338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Do you take your time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Do you hurry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Or do you go to sleep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7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took your time turns out you can’t. sorry game over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94138"/>
            <a:ext cx="4105286" cy="24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Hurry </a:t>
            </a:r>
            <a:r>
              <a:rPr lang="en-US" dirty="0" smtClean="0"/>
              <a:t>You made it in time.</a:t>
            </a:r>
          </a:p>
          <a:p>
            <a:endParaRPr lang="en-US" dirty="0"/>
          </a:p>
          <a:p>
            <a:r>
              <a:rPr lang="en-US" dirty="0" smtClean="0"/>
              <a:t>                                  </a:t>
            </a:r>
            <a:r>
              <a:rPr lang="en-US" dirty="0" smtClean="0">
                <a:hlinkClick r:id="rId2" action="ppaction://hlinksldjump"/>
              </a:rPr>
              <a:t>now go to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7" y="2813424"/>
            <a:ext cx="3132296" cy="336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slept, you got fired.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1967"/>
            <a:ext cx="3557008" cy="27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are going to work and you meet a man. He ask for some cash. What do you do.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Do you give him cash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Or do you fight.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fought and won               </a:t>
            </a:r>
            <a:r>
              <a:rPr lang="en-US" dirty="0" smtClean="0">
                <a:hlinkClick r:id="rId2" action="ppaction://hlinksldjump"/>
              </a:rPr>
              <a:t>YES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2" y="2682876"/>
            <a:ext cx="3797816" cy="36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gave him cash and he ran away and he </a:t>
            </a:r>
            <a:r>
              <a:rPr lang="en-US" dirty="0" smtClean="0"/>
              <a:t>found out</a:t>
            </a:r>
            <a:r>
              <a:rPr lang="en-US" dirty="0" smtClean="0"/>
              <a:t> </a:t>
            </a:r>
            <a:r>
              <a:rPr lang="en-US" dirty="0" smtClean="0"/>
              <a:t>it was fake you forgot you were a game designer. He came back and fought and you.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3016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You win!!!!!!!!!!!!!!!!!!!!!!!1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679700"/>
            <a:ext cx="32893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148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deadly deal</vt:lpstr>
      <vt:lpstr>You start your shift early…… and you are late what do you do????</vt:lpstr>
      <vt:lpstr>Path 1</vt:lpstr>
      <vt:lpstr>Path 2</vt:lpstr>
      <vt:lpstr>path3</vt:lpstr>
      <vt:lpstr>PowerPoint Presentation</vt:lpstr>
      <vt:lpstr>Path 2</vt:lpstr>
      <vt:lpstr>Path 1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deadly deal</dc:title>
  <dc:creator>Markham Classroom 114</dc:creator>
  <cp:lastModifiedBy>Markham Classroom 114</cp:lastModifiedBy>
  <cp:revision>8</cp:revision>
  <dcterms:created xsi:type="dcterms:W3CDTF">2017-11-17T19:37:57Z</dcterms:created>
  <dcterms:modified xsi:type="dcterms:W3CDTF">2017-12-08T19:33:21Z</dcterms:modified>
</cp:coreProperties>
</file>