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2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EB34-A5B2-4C80-91B5-45E6F96CF0D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53CE-A6D7-419D-9881-2EA73503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12194060" cy="69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  Wars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 </a:t>
            </a:r>
            <a:r>
              <a:rPr lang="en-US" sz="9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Ashbaal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7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Story Begins…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 our hero wakes up found in a mystery's castle in on a mountains called “The Jedi’s Castle”. What do you do?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Choice 1:</a:t>
            </a:r>
            <a:r>
              <a:rPr lang="en-US" dirty="0" smtClean="0"/>
              <a:t>run and hide</a:t>
            </a:r>
          </a:p>
          <a:p>
            <a:r>
              <a:rPr lang="en-US" smtClean="0">
                <a:hlinkClick r:id="rId3" action="ppaction://hlinksldjump"/>
              </a:rPr>
              <a:t>Choice 2:</a:t>
            </a:r>
            <a:r>
              <a:rPr lang="en-US" smtClean="0"/>
              <a:t>escape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2628900"/>
            <a:ext cx="5461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and hide and you get caught by a flame trooper</a:t>
            </a:r>
          </a:p>
          <a:p>
            <a:r>
              <a:rPr lang="en-US" dirty="0" smtClean="0"/>
              <a:t>What do you do?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Choice </a:t>
            </a:r>
            <a:r>
              <a:rPr lang="en-US" dirty="0" smtClean="0">
                <a:hlinkClick r:id="rId2" action="ppaction://hlinksldjump"/>
              </a:rPr>
              <a:t>1:run</a:t>
            </a:r>
            <a:r>
              <a:rPr lang="en-US" dirty="0" smtClean="0"/>
              <a:t> </a:t>
            </a:r>
            <a:r>
              <a:rPr lang="en-US" dirty="0" smtClean="0">
                <a:hlinkClick r:id="rId2" action="ppaction://hlinksldjump"/>
              </a:rPr>
              <a:t>out the window</a:t>
            </a:r>
            <a:endParaRPr lang="en-US" dirty="0" smtClean="0"/>
          </a:p>
          <a:p>
            <a:r>
              <a:rPr lang="en-US" dirty="0" smtClean="0"/>
              <a:t>Choice </a:t>
            </a:r>
            <a:r>
              <a:rPr lang="en-US" dirty="0" smtClean="0">
                <a:hlinkClick r:id="rId3" action="ppaction://hlinksldjump"/>
              </a:rPr>
              <a:t>2:hide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9527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escape the castle and you get eaten by an alligator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000" dirty="0" smtClean="0">
                <a:solidFill>
                  <a:srgbClr val="FF0000"/>
                </a:solidFill>
              </a:rPr>
              <a:t>You lose!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762250"/>
            <a:ext cx="5461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out the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runout the window and you escape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000" dirty="0" smtClean="0"/>
              <a:t>You</a:t>
            </a:r>
            <a:r>
              <a:rPr lang="en-US" dirty="0" smtClean="0"/>
              <a:t> </a:t>
            </a:r>
            <a:r>
              <a:rPr lang="en-US" sz="8000" dirty="0" smtClean="0"/>
              <a:t>win!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2843213"/>
            <a:ext cx="4572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hide and </a:t>
            </a:r>
            <a:r>
              <a:rPr lang="en-US" dirty="0" err="1" smtClean="0"/>
              <a:t>darth</a:t>
            </a:r>
            <a:r>
              <a:rPr lang="en-US" dirty="0" smtClean="0"/>
              <a:t> Vader caught you and stabs you with a light saber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000" dirty="0" smtClean="0"/>
              <a:t>You</a:t>
            </a:r>
            <a:r>
              <a:rPr lang="en-US" dirty="0" smtClean="0"/>
              <a:t> </a:t>
            </a:r>
            <a:r>
              <a:rPr lang="en-US" sz="8000" dirty="0" smtClean="0"/>
              <a:t>lose!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81" y="2641600"/>
            <a:ext cx="50341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9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Star  Wars</vt:lpstr>
      <vt:lpstr>Our Story Begins…</vt:lpstr>
      <vt:lpstr>Choice 1</vt:lpstr>
      <vt:lpstr>Choice 2</vt:lpstr>
      <vt:lpstr>Run out the window</vt:lpstr>
      <vt:lpstr>Hide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Captain Iron</dc:title>
  <dc:creator>Markham Classroom 114</dc:creator>
  <cp:lastModifiedBy>Markham Classroom 114</cp:lastModifiedBy>
  <cp:revision>12</cp:revision>
  <dcterms:created xsi:type="dcterms:W3CDTF">2017-11-16T17:59:26Z</dcterms:created>
  <dcterms:modified xsi:type="dcterms:W3CDTF">2017-12-14T18:08:05Z</dcterms:modified>
</cp:coreProperties>
</file>