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1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43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9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9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8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5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0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1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2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2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2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great </a:t>
            </a:r>
            <a:r>
              <a:rPr lang="en-US" dirty="0" err="1" smtClean="0"/>
              <a:t>advencuture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ayan.S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1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034295"/>
            <a:ext cx="6510337" cy="48957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Once upon a time in a land of </a:t>
            </a:r>
            <a:r>
              <a:rPr lang="en-US" dirty="0" err="1" smtClean="0"/>
              <a:t>flore</a:t>
            </a:r>
            <a:r>
              <a:rPr lang="en-US" dirty="0" smtClean="0"/>
              <a:t> a place of magic and </a:t>
            </a:r>
            <a:r>
              <a:rPr lang="en-US" dirty="0" err="1" smtClean="0"/>
              <a:t>wisards</a:t>
            </a:r>
            <a:r>
              <a:rPr lang="en-US" dirty="0" smtClean="0"/>
              <a:t> .  Its called fairy tail.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651149"/>
            <a:ext cx="6510337" cy="36620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  </a:t>
            </a:r>
            <a:r>
              <a:rPr lang="en-US" dirty="0" err="1" smtClean="0"/>
              <a:t>solomander</a:t>
            </a:r>
            <a:r>
              <a:rPr lang="en-US" dirty="0" smtClean="0"/>
              <a:t> and his friend cat . Well I don’t know his name. Were walking to fairy tail … they found this guy  that was trying to </a:t>
            </a:r>
            <a:r>
              <a:rPr lang="en-US" dirty="0" err="1" smtClean="0"/>
              <a:t>inpress</a:t>
            </a:r>
            <a:r>
              <a:rPr lang="en-US" dirty="0" smtClean="0"/>
              <a:t> the </a:t>
            </a:r>
            <a:r>
              <a:rPr lang="en-US" smtClean="0"/>
              <a:t>other girls by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7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260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</TotalTime>
  <Words>65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An great advencuture story</vt:lpstr>
      <vt:lpstr>Story 1 </vt:lpstr>
      <vt:lpstr>Story 2</vt:lpstr>
      <vt:lpstr>story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great advencuture story</dc:title>
  <dc:creator>Markham Classroom 114</dc:creator>
  <cp:lastModifiedBy>Markham Classroom 114</cp:lastModifiedBy>
  <cp:revision>2</cp:revision>
  <dcterms:created xsi:type="dcterms:W3CDTF">2017-11-17T18:58:37Z</dcterms:created>
  <dcterms:modified xsi:type="dcterms:W3CDTF">2017-11-17T19:16:13Z</dcterms:modified>
</cp:coreProperties>
</file>