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BAD7-DA97-4DC6-B9CC-958B56BA5737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949A-7797-47AC-B457-309AC4D99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900" y="1214438"/>
            <a:ext cx="9144000" cy="2387600"/>
          </a:xfrm>
        </p:spPr>
        <p:txBody>
          <a:bodyPr/>
          <a:lstStyle/>
          <a:p>
            <a:r>
              <a:rPr lang="en-US" dirty="0" smtClean="0"/>
              <a:t>An Animal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Ayan</a:t>
            </a:r>
            <a:r>
              <a:rPr lang="en-US" dirty="0" smtClean="0"/>
              <a:t> 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88" y="762000"/>
            <a:ext cx="5276423" cy="5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The noise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54497"/>
            <a:ext cx="8686800" cy="61676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day a girl heard a weird noise that did not sound familiar</a:t>
            </a:r>
          </a:p>
          <a:p>
            <a:pPr algn="l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Then…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960562"/>
            <a:ext cx="10515600" cy="4351338"/>
          </a:xfrm>
        </p:spPr>
        <p:txBody>
          <a:bodyPr/>
          <a:lstStyle/>
          <a:p>
            <a:r>
              <a:rPr lang="en-US" dirty="0" smtClean="0"/>
              <a:t>Then the animal noise started coming closer and closer after it got so close the animal started to sound like a cow and a wolf howling at the same time.</a:t>
            </a:r>
          </a:p>
          <a:p>
            <a:endParaRPr lang="en-US" dirty="0"/>
          </a:p>
          <a:p>
            <a:r>
              <a:rPr lang="en-US" dirty="0" smtClean="0"/>
              <a:t>The girl </a:t>
            </a:r>
            <a:r>
              <a:rPr lang="en-US" dirty="0" err="1" smtClean="0"/>
              <a:t>kinda</a:t>
            </a:r>
            <a:r>
              <a:rPr lang="en-US" dirty="0" smtClean="0"/>
              <a:t> saw the animal’s eye it was blue it looked like it was mad.</a:t>
            </a:r>
          </a:p>
          <a:p>
            <a:r>
              <a:rPr lang="en-US" dirty="0" smtClean="0"/>
              <a:t>She saw all of the animal now not just the eye the animals face was a face that you can never imagine.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759" y="346868"/>
            <a:ext cx="1662041" cy="16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animal got close and specked like a human then it was just a cow and a wolf standing together.</a:t>
            </a:r>
          </a:p>
          <a:p>
            <a:r>
              <a:rPr lang="en-US" dirty="0" smtClean="0"/>
              <a:t>They both started running all of a sudden…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756695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then it wasn’t the animals talking it was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A dragon!</a:t>
            </a:r>
          </a:p>
          <a:p>
            <a:r>
              <a:rPr lang="en-US" dirty="0" smtClean="0">
                <a:hlinkClick r:id="rId2" action="ppaction://hlinksldjump"/>
              </a:rPr>
              <a:t>Do you run away?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Fight back!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3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win the dragon couldn’t find the girl!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349499"/>
            <a:ext cx="4686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lose The dragon found the girl and took her as a prisoner at his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81" y="2603500"/>
            <a:ext cx="531182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An Animal</vt:lpstr>
      <vt:lpstr>The noise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Animal</dc:title>
  <dc:creator>Markham Classroom 114</dc:creator>
  <cp:lastModifiedBy>Markham Classroom 114</cp:lastModifiedBy>
  <cp:revision>6</cp:revision>
  <dcterms:created xsi:type="dcterms:W3CDTF">2017-11-17T19:07:24Z</dcterms:created>
  <dcterms:modified xsi:type="dcterms:W3CDTF">2017-12-08T19:03:45Z</dcterms:modified>
</cp:coreProperties>
</file>