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D4E992-21AB-4B59-A30D-A7D86924ADB2}">
          <p14:sldIdLst>
            <p14:sldId id="256"/>
            <p14:sldId id="257"/>
            <p14:sldId id="258"/>
            <p14:sldId id="260"/>
            <p14:sldId id="262"/>
            <p14:sldId id="261"/>
          </p14:sldIdLst>
        </p14:section>
        <p14:section name="Untitled Section" id="{39C45E4F-2C41-43BA-8460-0A4D4193D0B5}">
          <p14:sldIdLst>
            <p14:sldId id="259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hyperlink" Target="AYANS555.ppt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AYANS555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DOOR….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AYAN 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1332"/>
            <a:ext cx="6096000" cy="37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802473"/>
            <a:ext cx="8610600" cy="1293028"/>
          </a:xfrm>
        </p:spPr>
        <p:txBody>
          <a:bodyPr/>
          <a:lstStyle/>
          <a:p>
            <a:r>
              <a:rPr lang="en-US" dirty="0" smtClean="0"/>
              <a:t>PATH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WENDY WAS SLEPPING SHE HEARD A CREEK FROM THE </a:t>
            </a:r>
            <a:r>
              <a:rPr lang="en-US" dirty="0" smtClean="0"/>
              <a:t>DOOR.			. Would she go and open the door 						. Back to sleep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7937500" y="496888"/>
            <a:ext cx="3644900" cy="54673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WHEN SHE WENT TO SLEEP SHE HEARD A SCREAM FOR THE DOOR .THEN SHE LOOKED SHE SAW this 					</a:t>
            </a:r>
            <a:r>
              <a:rPr lang="en-US" dirty="0" smtClean="0">
                <a:hlinkClick r:id="rId3" action="ppaction://hlinksldjump"/>
              </a:rPr>
              <a:t>* would she run out of the house </a:t>
            </a:r>
            <a:r>
              <a:rPr lang="en-US" dirty="0" smtClean="0"/>
              <a:t>				* OR KILL THE </a:t>
            </a:r>
            <a:r>
              <a:rPr lang="en-US" dirty="0" smtClean="0">
                <a:hlinkClick r:id="rId4" action="ppaction://hlinkpres?slideindex=1&amp;slidetitle="/>
              </a:rPr>
              <a:t>KILLER</a:t>
            </a:r>
            <a:r>
              <a:rPr lang="en-US" dirty="0" smtClean="0"/>
              <a:t> CLOWN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Run  out of the house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As she was running out of the house she saw a creepy shadow from the trees  since there was no one at the house she ran to her friends house she  was hearing footsteps following her what would she do ?	. </a:t>
            </a:r>
            <a:r>
              <a:rPr lang="en-US" dirty="0" smtClean="0">
                <a:hlinkClick r:id="rId2" action="ppaction://hlinksldjump"/>
              </a:rPr>
              <a:t>She keep walking 				or 	</a:t>
            </a:r>
            <a:r>
              <a:rPr lang="en-US" dirty="0" smtClean="0"/>
              <a:t>. </a:t>
            </a:r>
            <a:r>
              <a:rPr lang="en-US" dirty="0" smtClean="0">
                <a:hlinkClick r:id="rId2" action="ppaction://hlinksldjump"/>
              </a:rPr>
              <a:t>Or  kill 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walking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When she knocked the door at her friends house there was  no one  in there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19" y="1224362"/>
            <a:ext cx="6873240" cy="1600200"/>
          </a:xfrm>
        </p:spPr>
        <p:txBody>
          <a:bodyPr/>
          <a:lstStyle/>
          <a:p>
            <a:r>
              <a:rPr lang="en-US" dirty="0" smtClean="0"/>
              <a:t>Kill the killer clown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When she killed it and ran away what should she do ?			</a:t>
            </a:r>
            <a:r>
              <a:rPr lang="en-US" dirty="0" smtClean="0">
                <a:hlinkClick r:id="rId2" action="ppaction://hlinksldjump"/>
              </a:rPr>
              <a:t>Go back to her  house </a:t>
            </a:r>
            <a:r>
              <a:rPr lang="en-US" dirty="0" smtClean="0"/>
              <a:t>					</a:t>
            </a:r>
            <a:r>
              <a:rPr lang="en-US" dirty="0" smtClean="0">
                <a:hlinkClick r:id="rId2" action="ppaction://hlinksldjump"/>
              </a:rPr>
              <a:t>stay there </a:t>
            </a:r>
            <a:r>
              <a:rPr lang="en-US" dirty="0" smtClean="0"/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900897"/>
            <a:ext cx="8610600" cy="1293028"/>
          </a:xfrm>
        </p:spPr>
        <p:txBody>
          <a:bodyPr/>
          <a:lstStyle/>
          <a:p>
            <a:r>
              <a:rPr lang="en-US" dirty="0" smtClean="0"/>
              <a:t>					PATH 3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SHE KILLED THE KILLER CLOWN … IT CAME BACK THE NEXT DAY WAS SHE WAS WALKING HOME AS USALLY SHE HEARD A EVIL LAUGH 				</a:t>
            </a:r>
            <a:r>
              <a:rPr lang="en-US" dirty="0" smtClean="0">
                <a:hlinkClick r:id="rId2" action="ppaction://hlinkpres?slideindex=1&amp;slidetitle="/>
              </a:rPr>
              <a:t>. WOULD SHE GO AND SEE IT </a:t>
            </a:r>
            <a:r>
              <a:rPr lang="en-US" dirty="0" smtClean="0"/>
              <a:t>						</a:t>
            </a:r>
            <a:r>
              <a:rPr lang="en-US" dirty="0" smtClean="0">
                <a:solidFill>
                  <a:schemeClr val="accent6"/>
                </a:solidFill>
                <a:hlinkClick r:id="rId2" action="ppaction://hlinkpres?slideindex=1&amp;slidetitle="/>
              </a:rPr>
              <a:t>	. WOULD SHE KEEP WALKING  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0" y="2959100"/>
            <a:ext cx="333756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Would see go and see 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129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72</TotalTime>
  <Words>153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THE DOOR….</vt:lpstr>
      <vt:lpstr>PATH 1</vt:lpstr>
      <vt:lpstr>PATH 2</vt:lpstr>
      <vt:lpstr> Run  out of the house </vt:lpstr>
      <vt:lpstr>Keep walking</vt:lpstr>
      <vt:lpstr>Kill the killer clown</vt:lpstr>
      <vt:lpstr>     PATH 3 </vt:lpstr>
      <vt:lpstr>Would see go and see it 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DOOR….</dc:title>
  <dc:creator>Markham Classroom 114</dc:creator>
  <cp:lastModifiedBy>Markham Classroom 114</cp:lastModifiedBy>
  <cp:revision>10</cp:revision>
  <dcterms:created xsi:type="dcterms:W3CDTF">2017-12-01T19:00:47Z</dcterms:created>
  <dcterms:modified xsi:type="dcterms:W3CDTF">2017-12-15T19:16:29Z</dcterms:modified>
</cp:coreProperties>
</file>