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6997D-19F5-47BD-BC7C-C472A98DD71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82E3-839C-4512-9631-797F4B6AB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17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6997D-19F5-47BD-BC7C-C472A98DD71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82E3-839C-4512-9631-797F4B6AB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6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6997D-19F5-47BD-BC7C-C472A98DD71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82E3-839C-4512-9631-797F4B6AB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16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6997D-19F5-47BD-BC7C-C472A98DD71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82E3-839C-4512-9631-797F4B6AB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66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6997D-19F5-47BD-BC7C-C472A98DD71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82E3-839C-4512-9631-797F4B6AB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78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6997D-19F5-47BD-BC7C-C472A98DD71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82E3-839C-4512-9631-797F4B6AB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83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6997D-19F5-47BD-BC7C-C472A98DD71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82E3-839C-4512-9631-797F4B6AB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56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6997D-19F5-47BD-BC7C-C472A98DD71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82E3-839C-4512-9631-797F4B6AB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94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6997D-19F5-47BD-BC7C-C472A98DD71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82E3-839C-4512-9631-797F4B6AB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6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6997D-19F5-47BD-BC7C-C472A98DD71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82E3-839C-4512-9631-797F4B6AB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54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6997D-19F5-47BD-BC7C-C472A98DD71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82E3-839C-4512-9631-797F4B6AB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07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6997D-19F5-47BD-BC7C-C472A98DD71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682E3-839C-4512-9631-797F4B6AB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22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939" y="0"/>
            <a:ext cx="10058400" cy="63477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Dragon slayer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753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7025"/>
            <a:ext cx="10515600" cy="1325563"/>
          </a:xfrm>
        </p:spPr>
        <p:txBody>
          <a:bodyPr/>
          <a:lstStyle/>
          <a:p>
            <a:r>
              <a:rPr lang="en-US" dirty="0" smtClean="0"/>
              <a:t>Once upon a time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Once upon a time there was a dragon slayer who slayed </a:t>
            </a:r>
            <a:r>
              <a:rPr lang="en-US" dirty="0" smtClean="0"/>
              <a:t>many dragons </a:t>
            </a:r>
            <a:r>
              <a:rPr lang="en-US" dirty="0" smtClean="0"/>
              <a:t>but then………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39330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see a ginormous </a:t>
            </a:r>
            <a:r>
              <a:rPr lang="en-US" dirty="0" smtClean="0"/>
              <a:t> dragon</a:t>
            </a:r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Call backup</a:t>
            </a:r>
            <a:r>
              <a:rPr lang="en-US" dirty="0" smtClean="0">
                <a:hlinkClick r:id="rId3" action="ppaction://hlinksldjump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hlinkClick r:id="rId4" action="ppaction://hlinksldjump"/>
              </a:rPr>
              <a:t>Fight it of alone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5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54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a chance to ride it </a:t>
            </a:r>
          </a:p>
          <a:p>
            <a:r>
              <a:rPr lang="en-US" dirty="0" smtClean="0">
                <a:hlinkClick r:id="rId2" action="ppaction://hlinksldjump"/>
              </a:rPr>
              <a:t>Ride it </a:t>
            </a: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Get of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52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305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52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46</Words>
  <Application>Microsoft Office PowerPoint</Application>
  <PresentationFormat>Widescreen</PresentationFormat>
  <Paragraphs>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The Dragon slayer</vt:lpstr>
      <vt:lpstr>Once upon a time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waterfall buttiffule and the ugly Alligator</dc:title>
  <dc:creator>Markham Classroom 114</dc:creator>
  <cp:lastModifiedBy>Markham Classroom 114</cp:lastModifiedBy>
  <cp:revision>11</cp:revision>
  <dcterms:created xsi:type="dcterms:W3CDTF">2017-11-17T19:08:53Z</dcterms:created>
  <dcterms:modified xsi:type="dcterms:W3CDTF">2017-12-15T19:17:32Z</dcterms:modified>
</cp:coreProperties>
</file>