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2" r:id="rId9"/>
    <p:sldId id="268" r:id="rId10"/>
    <p:sldId id="263" r:id="rId11"/>
    <p:sldId id="269" r:id="rId12"/>
    <p:sldId id="264" r:id="rId13"/>
    <p:sldId id="265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88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0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128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0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7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92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3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8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0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2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4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46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48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7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27304-4783-44A4-9066-BC20F8202D41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8F19-A311-4603-A92B-BF3C91B5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5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491" y="0"/>
            <a:ext cx="1274618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Battling the witch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Written by </a:t>
            </a:r>
            <a:r>
              <a:rPr lang="en-US" dirty="0"/>
              <a:t>H</a:t>
            </a:r>
            <a:r>
              <a:rPr lang="en-US" dirty="0" smtClean="0"/>
              <a:t>ailey </a:t>
            </a:r>
            <a:r>
              <a:rPr lang="en-US" dirty="0"/>
              <a:t>T</a:t>
            </a:r>
            <a:r>
              <a:rPr lang="en-US" dirty="0" smtClean="0"/>
              <a:t>aylor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254" y="805937"/>
            <a:ext cx="8610600" cy="1293028"/>
          </a:xfrm>
        </p:spPr>
        <p:txBody>
          <a:bodyPr/>
          <a:lstStyle/>
          <a:p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246882"/>
            <a:ext cx="8946541" cy="4195481"/>
          </a:xfrm>
        </p:spPr>
        <p:txBody>
          <a:bodyPr/>
          <a:lstStyle/>
          <a:p>
            <a:r>
              <a:rPr lang="en-US" dirty="0" smtClean="0"/>
              <a:t>The witch shouts “dragons</a:t>
            </a:r>
            <a:r>
              <a:rPr lang="en-US" dirty="0"/>
              <a:t> </a:t>
            </a:r>
            <a:r>
              <a:rPr lang="en-US" dirty="0" smtClean="0"/>
              <a:t>go get those things right now!’’</a:t>
            </a:r>
          </a:p>
          <a:p>
            <a:r>
              <a:rPr lang="en-US" dirty="0" smtClean="0"/>
              <a:t>You charge towards the wicked witch and you start shooting arrows at the evil witch who is giving orders to her dragons all of a sudden dragons are swarming around you.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53200" y="1352034"/>
            <a:ext cx="5734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Lots of dragons</a:t>
            </a:r>
          </a:p>
        </p:txBody>
      </p:sp>
    </p:spTree>
    <p:extLst>
      <p:ext uri="{BB962C8B-B14F-4D97-AF65-F5344CB8AC3E}">
        <p14:creationId xmlns:p14="http://schemas.microsoft.com/office/powerpoint/2010/main" val="13878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witch is coming at you.</a:t>
            </a:r>
          </a:p>
          <a:p>
            <a:r>
              <a:rPr lang="en-US" dirty="0" smtClean="0"/>
              <a:t>You want to get away and quick.</a:t>
            </a:r>
          </a:p>
          <a:p>
            <a:r>
              <a:rPr lang="en-US" dirty="0" smtClean="0"/>
              <a:t>What should you do?</a:t>
            </a:r>
          </a:p>
          <a:p>
            <a:r>
              <a:rPr lang="en-US" dirty="0" smtClean="0">
                <a:hlinkClick r:id="rId2" action="ppaction://hlinksldjump"/>
              </a:rPr>
              <a:t>Fly over the dragons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Stay 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fly over the dragons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5" y="2057401"/>
            <a:ext cx="10820400" cy="4024125"/>
          </a:xfrm>
        </p:spPr>
        <p:txBody>
          <a:bodyPr/>
          <a:lstStyle/>
          <a:p>
            <a:r>
              <a:rPr lang="en-US" dirty="0" smtClean="0"/>
              <a:t>You fly over the dragons and they come after you. Suddenly they start surrounding you. You start doing twisty turns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should you do?</a:t>
            </a:r>
          </a:p>
          <a:p>
            <a:r>
              <a:rPr lang="en-US" dirty="0"/>
              <a:t>The dragons are calling other dragons.</a:t>
            </a:r>
          </a:p>
          <a:p>
            <a:r>
              <a:rPr lang="en-US" dirty="0" smtClean="0">
                <a:hlinkClick r:id="rId2" action="ppaction://hlinksldjump"/>
              </a:rPr>
              <a:t>Keep </a:t>
            </a:r>
            <a:r>
              <a:rPr lang="en-US" dirty="0">
                <a:hlinkClick r:id="rId2" action="ppaction://hlinksldjump"/>
              </a:rPr>
              <a:t>doing twisty turns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charge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stay put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stay put and the witch comes and gets you.</a:t>
            </a:r>
          </a:p>
          <a:p>
            <a:r>
              <a:rPr lang="en-US" dirty="0" smtClean="0"/>
              <a:t>She tortures you  .</a:t>
            </a:r>
          </a:p>
          <a:p>
            <a:r>
              <a:rPr lang="en-US" dirty="0" smtClean="0">
                <a:hlinkClick r:id="rId2" action="ppaction://hlinksldjump"/>
              </a:rPr>
              <a:t>YOU</a:t>
            </a:r>
            <a:r>
              <a:rPr lang="en-US" dirty="0" smtClean="0"/>
              <a:t> </a:t>
            </a:r>
            <a:r>
              <a:rPr lang="en-US" dirty="0" smtClean="0">
                <a:hlinkClick r:id="rId2" action="ppaction://hlinksldjump"/>
              </a:rPr>
              <a:t>DIED!!!!!!!!!!!!!!!!!!!!!!!!!!!!!!!!!!!!!!!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1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418" y="901532"/>
            <a:ext cx="8610600" cy="1293028"/>
          </a:xfrm>
        </p:spPr>
        <p:txBody>
          <a:bodyPr/>
          <a:lstStyle/>
          <a:p>
            <a:r>
              <a:rPr lang="en-US" cap="none" dirty="0" smtClean="0"/>
              <a:t>keep  doing twisty turns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keep on doing twisty turns. </a:t>
            </a:r>
            <a:r>
              <a:rPr lang="en-US" dirty="0"/>
              <a:t> </a:t>
            </a:r>
            <a:r>
              <a:rPr lang="en-US" dirty="0" smtClean="0"/>
              <a:t>Unfortunately dragons were everywhere. They blow fire at you and you DIEEEEEEEEEEEEEEEEEEEEEEEEEEEEEEEEEEEEEEEEEEEEEEEEEEEEEEEEEEEEEEEEEEEEEEEEEEEEEEEEEEEEEEEEEEEEEEEEEEEEEEEEEEE!!!!!!!</a:t>
            </a:r>
          </a:p>
          <a:p>
            <a:r>
              <a:rPr lang="en-US" dirty="0" smtClean="0">
                <a:hlinkClick r:id="rId2" action="ppaction://hlinksldjump"/>
              </a:rPr>
              <a:t>Try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charge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charge and strike at the witch. She yells at you “I will get you I promise!!”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slay the witch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use your arrow and aim it at the witch’s heart, she yells just as you slay 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victory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and your dragons do a hooray dance.</a:t>
            </a:r>
          </a:p>
          <a:p>
            <a:r>
              <a:rPr lang="en-US" dirty="0" smtClean="0"/>
              <a:t>You win!!!!!!!!!!!!!!!!!!!!!!!!!!!!!!!!!!!!!!!!!!!!!!!!!!!!!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6" y="1647826"/>
            <a:ext cx="6023148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introduction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24" y="1647826"/>
            <a:ext cx="2974133" cy="42805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wake up .it is midnight! your phone starts ringing like crazy.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should you do?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838" y="2160589"/>
            <a:ext cx="8596668" cy="3880773"/>
          </a:xfrm>
        </p:spPr>
        <p:txBody>
          <a:bodyPr/>
          <a:lstStyle/>
          <a:p>
            <a:r>
              <a:rPr lang="en-US" dirty="0" smtClean="0"/>
              <a:t>You have two options.</a:t>
            </a:r>
          </a:p>
          <a:p>
            <a:r>
              <a:rPr lang="en-US" dirty="0" smtClean="0">
                <a:hlinkClick r:id="rId2" action="ppaction://hlinksldjump"/>
              </a:rPr>
              <a:t>1.answer your phone.</a:t>
            </a:r>
          </a:p>
          <a:p>
            <a:r>
              <a:rPr lang="en-US" dirty="0" smtClean="0">
                <a:hlinkClick r:id="rId3" action="ppaction://hlinksldjump"/>
              </a:rPr>
              <a:t>2.sleep through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answer your phone.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607" y="2160589"/>
            <a:ext cx="8596668" cy="3880773"/>
          </a:xfrm>
        </p:spPr>
        <p:txBody>
          <a:bodyPr/>
          <a:lstStyle/>
          <a:p>
            <a:r>
              <a:rPr lang="en-US" dirty="0" smtClean="0"/>
              <a:t>You answer your phone your boss says’ you are late!’ you say I didn’t no we had to be there at 1:00!</a:t>
            </a:r>
          </a:p>
          <a:p>
            <a:r>
              <a:rPr lang="en-US" dirty="0" smtClean="0"/>
              <a:t>you rush to get your clothes on. </a:t>
            </a:r>
          </a:p>
          <a:p>
            <a:r>
              <a:rPr lang="en-US" dirty="0" smtClean="0"/>
              <a:t>You get to your car. all of a sudden someone breaks the window!</a:t>
            </a:r>
          </a:p>
          <a:p>
            <a:r>
              <a:rPr lang="en-US" dirty="0" smtClean="0"/>
              <a:t>You DIE!!</a:t>
            </a:r>
          </a:p>
          <a:p>
            <a:r>
              <a:rPr lang="en-US" dirty="0" smtClean="0">
                <a:hlinkClick r:id="rId2" action="ppaction://hlinksldjump"/>
              </a:rPr>
              <a:t>Try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through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1437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wake up it is 7:00.</a:t>
            </a:r>
          </a:p>
          <a:p>
            <a:pPr marL="0" indent="0">
              <a:buNone/>
            </a:pPr>
            <a:r>
              <a:rPr lang="en-US" dirty="0" smtClean="0"/>
              <a:t>You throw some cloths on . </a:t>
            </a:r>
          </a:p>
          <a:p>
            <a:pPr marL="0" indent="0">
              <a:buNone/>
            </a:pPr>
            <a:r>
              <a:rPr lang="en-US" dirty="0" smtClean="0"/>
              <a:t>When you take one step out of your house…</a:t>
            </a:r>
          </a:p>
          <a:p>
            <a:pPr marL="0" indent="0">
              <a:buNone/>
            </a:pPr>
            <a:r>
              <a:rPr lang="en-US" dirty="0" smtClean="0"/>
              <a:t>All of a sudden you feel very hot.</a:t>
            </a:r>
          </a:p>
        </p:txBody>
      </p:sp>
    </p:spTree>
    <p:extLst>
      <p:ext uri="{BB962C8B-B14F-4D97-AF65-F5344CB8AC3E}">
        <p14:creationId xmlns:p14="http://schemas.microsoft.com/office/powerpoint/2010/main" val="13971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73" y="0"/>
            <a:ext cx="12413673" cy="6954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on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look up you see thousands of dragons in the sky.</a:t>
            </a:r>
            <a:endParaRPr lang="en-US" dirty="0"/>
          </a:p>
          <a:p>
            <a:r>
              <a:rPr lang="en-US" dirty="0" smtClean="0"/>
              <a:t>You look down you are on fire!</a:t>
            </a:r>
          </a:p>
          <a:p>
            <a:r>
              <a:rPr lang="en-US" dirty="0" smtClean="0"/>
              <a:t>Somehow a person was driving by and had a fire extinguisher with them.</a:t>
            </a:r>
          </a:p>
          <a:p>
            <a:r>
              <a:rPr lang="en-US" dirty="0" smtClean="0"/>
              <a:t>They get out of their car and spray you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52" y="1"/>
            <a:ext cx="6561748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6302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 of your life!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whistle all of a sudden a dragons appear out of nowhere!</a:t>
            </a:r>
          </a:p>
          <a:p>
            <a:r>
              <a:rPr lang="en-US" dirty="0" smtClean="0"/>
              <a:t>You climb on to the dragon you fly off towards the sun.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fly to the fire mountains where you found all the fire dragons waiting for you.</a:t>
            </a:r>
          </a:p>
          <a:p>
            <a:r>
              <a:rPr lang="en-US" dirty="0" smtClean="0"/>
              <a:t>You say follow me I think I know where the witch 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fly towards where you think the witch is.</a:t>
            </a:r>
          </a:p>
          <a:p>
            <a:r>
              <a:rPr lang="en-US" dirty="0" smtClean="0"/>
              <a:t>Sure enough you see the witch.</a:t>
            </a:r>
          </a:p>
          <a:p>
            <a:r>
              <a:rPr lang="en-US" dirty="0" smtClean="0"/>
              <a:t>She cackles and says “oh really! I will get you very soon.’’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326</TotalTime>
  <Words>507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Vapor Trail</vt:lpstr>
      <vt:lpstr>Battling the witch</vt:lpstr>
      <vt:lpstr>introduction</vt:lpstr>
      <vt:lpstr>what should you do?</vt:lpstr>
      <vt:lpstr>answer your phone.</vt:lpstr>
      <vt:lpstr>Sleep through it.</vt:lpstr>
      <vt:lpstr>Catching on fire</vt:lpstr>
      <vt:lpstr>The time of your life!</vt:lpstr>
      <vt:lpstr>flying</vt:lpstr>
      <vt:lpstr>Meet the witch</vt:lpstr>
      <vt:lpstr>!</vt:lpstr>
      <vt:lpstr>What to do?</vt:lpstr>
      <vt:lpstr>fly over the dragons</vt:lpstr>
      <vt:lpstr>stay put</vt:lpstr>
      <vt:lpstr>keep  doing twisty turns</vt:lpstr>
      <vt:lpstr>charge</vt:lpstr>
      <vt:lpstr>slay the witch</vt:lpstr>
      <vt:lpstr>victory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dangerous events</dc:title>
  <dc:creator>Markham Classroom 114</dc:creator>
  <cp:lastModifiedBy>Markham Classroom 114</cp:lastModifiedBy>
  <cp:revision>40</cp:revision>
  <dcterms:created xsi:type="dcterms:W3CDTF">2019-01-10T22:37:29Z</dcterms:created>
  <dcterms:modified xsi:type="dcterms:W3CDTF">2019-03-21T21:16:42Z</dcterms:modified>
</cp:coreProperties>
</file>