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Kaushan Script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Kyle Kertay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font" Target="fonts/KaushanScript-regular.fntdata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09-20T22:49:49.639">
    <p:pos x="6000" y="0"/>
    <p:text>Love it. Cool design and use of PNG images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1ddad6b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1ddad6b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1ddad6b4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1ddad6b4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f3e0ba41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f3e0ba41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35ce8ca5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35ce8ca5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35ce8ca5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35ce8ca5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f3e0ba41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f3e0ba41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1ddad6b4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1ddad6b4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7.jp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slide" Target="/ppt/slides/slide4.xml"/><Relationship Id="rId5" Type="http://schemas.openxmlformats.org/officeDocument/2006/relationships/slide" Target="/ppt/slides/slide3.xml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slide" Target="/ppt/slides/slide7.xml"/><Relationship Id="rId5" Type="http://schemas.openxmlformats.org/officeDocument/2006/relationships/slide" Target="/ppt/slides/slide8.xml"/><Relationship Id="rId6" Type="http://schemas.openxmlformats.org/officeDocument/2006/relationships/image" Target="../media/image11.png"/><Relationship Id="rId7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slide" Target="/ppt/slides/slide6.xml"/><Relationship Id="rId5" Type="http://schemas.openxmlformats.org/officeDocument/2006/relationships/slide" Target="/ppt/slides/slide5.xml"/><Relationship Id="rId6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089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Kaushan Script"/>
                <a:ea typeface="Kaushan Script"/>
                <a:cs typeface="Kaushan Script"/>
                <a:sym typeface="Kaushan Script"/>
              </a:rPr>
              <a:t>Underwater</a:t>
            </a:r>
            <a:r>
              <a:rPr lang="en" sz="7200">
                <a:latin typeface="Kaushan Script"/>
                <a:ea typeface="Kaushan Script"/>
                <a:cs typeface="Kaushan Script"/>
                <a:sym typeface="Kaushan Script"/>
              </a:rPr>
              <a:t> adventure</a:t>
            </a:r>
            <a:endParaRPr sz="72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By cady r.</a:t>
            </a:r>
            <a:endParaRPr sz="14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125" y="2966100"/>
            <a:ext cx="3265601" cy="244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244774">
            <a:off x="4405296" y="1736258"/>
            <a:ext cx="4908011" cy="375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912373">
            <a:off x="-1453702" y="3201445"/>
            <a:ext cx="4009356" cy="2255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ushan Script"/>
                <a:ea typeface="Kaushan Script"/>
                <a:cs typeface="Kaushan Script"/>
                <a:sym typeface="Kaushan Script"/>
              </a:rPr>
              <a:t>This is the start of a great </a:t>
            </a:r>
            <a:r>
              <a:rPr lang="en">
                <a:latin typeface="Kaushan Script"/>
                <a:ea typeface="Kaushan Script"/>
                <a:cs typeface="Kaushan Script"/>
                <a:sym typeface="Kaushan Script"/>
              </a:rPr>
              <a:t>adventure</a:t>
            </a:r>
            <a:r>
              <a:rPr lang="en">
                <a:latin typeface="Kaushan Script"/>
                <a:ea typeface="Kaushan Script"/>
                <a:cs typeface="Kaushan Script"/>
                <a:sym typeface="Kaushan Script"/>
              </a:rPr>
              <a:t>!</a:t>
            </a:r>
            <a:endParaRPr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realize that you feel </a:t>
            </a:r>
            <a:r>
              <a:rPr lang="en"/>
              <a:t>different</a:t>
            </a:r>
            <a:r>
              <a:rPr lang="en"/>
              <a:t>. The last thing you </a:t>
            </a:r>
            <a:r>
              <a:rPr lang="en"/>
              <a:t>remembered</a:t>
            </a:r>
            <a:r>
              <a:rPr lang="en"/>
              <a:t> was… oh no! An horrible </a:t>
            </a:r>
            <a:r>
              <a:rPr lang="en"/>
              <a:t>ghost girl cursed you because you were rude to her. You have become a mermaid. Do you….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Explore your new world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5"/>
              </a:rPr>
              <a:t>Find food</a:t>
            </a:r>
            <a:r>
              <a:rPr lang="en"/>
              <a:t>  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692426">
            <a:off x="3157579" y="-636924"/>
            <a:ext cx="4955624" cy="6417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ushan Script"/>
                <a:ea typeface="Kaushan Script"/>
                <a:cs typeface="Kaushan Script"/>
                <a:sym typeface="Kaushan Script"/>
              </a:rPr>
              <a:t>Find food</a:t>
            </a:r>
            <a:endParaRPr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slowly swim to a large patch of algae.”chomp!” eww! </a:t>
            </a:r>
            <a:r>
              <a:rPr lang="en"/>
              <a:t>It's</a:t>
            </a:r>
            <a:r>
              <a:rPr lang="en"/>
              <a:t> all squishy and wet and nothing like the seaweed chips you enjoy. Suddenly, an adorable </a:t>
            </a:r>
            <a:r>
              <a:rPr lang="en"/>
              <a:t>hammerhead</a:t>
            </a:r>
            <a:r>
              <a:rPr lang="en"/>
              <a:t> shark swims up to and flips over for tummy rubs. Do you: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Give it the desired tummy rubs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5"/>
              </a:rPr>
              <a:t>Swim away</a:t>
            </a:r>
            <a:r>
              <a:rPr lang="en"/>
              <a:t>  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5273" y="2176150"/>
            <a:ext cx="2633527" cy="23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30475" y="2176150"/>
            <a:ext cx="3323124" cy="23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ushan Script"/>
                <a:ea typeface="Kaushan Script"/>
                <a:cs typeface="Kaushan Script"/>
                <a:sym typeface="Kaushan Script"/>
              </a:rPr>
              <a:t>Explore your new world!</a:t>
            </a:r>
            <a:endParaRPr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3F3F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start exploring and you discover a huge sunken temple with tiger statues on the </a:t>
            </a:r>
            <a:r>
              <a:rPr lang="en"/>
              <a:t>outside</a:t>
            </a:r>
            <a:r>
              <a:rPr lang="en"/>
              <a:t>. It looks VERY booby trapped. Do you…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Explore the temple!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5"/>
              </a:rPr>
              <a:t>Eh, swim to the surface?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3625" y="1929550"/>
            <a:ext cx="3356175" cy="251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ushan Script"/>
                <a:ea typeface="Kaushan Script"/>
                <a:cs typeface="Kaushan Script"/>
                <a:sym typeface="Kaushan Script"/>
              </a:rPr>
              <a:t>Swim to the surface!</a:t>
            </a:r>
            <a:endParaRPr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You swim to the surface and the sudden burst of air to your </a:t>
            </a:r>
            <a:r>
              <a:rPr lang="en"/>
              <a:t>lungs</a:t>
            </a:r>
            <a:r>
              <a:rPr lang="en"/>
              <a:t> turns you back into a normal person. You catch a nearby ferry home.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6000">
                <a:latin typeface="Kaushan Script"/>
                <a:ea typeface="Kaushan Script"/>
                <a:cs typeface="Kaushan Script"/>
                <a:sym typeface="Kaushan Script"/>
              </a:rPr>
              <a:t>The end!</a:t>
            </a:r>
            <a:endParaRPr sz="6000">
              <a:latin typeface="Kaushan Script"/>
              <a:ea typeface="Kaushan Script"/>
              <a:cs typeface="Kaushan Script"/>
              <a:sym typeface="Kaushan Scrip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9775" y="1927225"/>
            <a:ext cx="3361975" cy="252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ushan Script"/>
                <a:ea typeface="Kaushan Script"/>
                <a:cs typeface="Kaushan Script"/>
                <a:sym typeface="Kaushan Script"/>
              </a:rPr>
              <a:t>Explore the temple!</a:t>
            </a:r>
            <a:endParaRPr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You swim into the temple… you see a bunch of other mermaids! You decide to live with them for the rest of your life.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6000">
                <a:latin typeface="Kaushan Script"/>
                <a:ea typeface="Kaushan Script"/>
                <a:cs typeface="Kaushan Script"/>
                <a:sym typeface="Kaushan Script"/>
              </a:rPr>
              <a:t>The end!</a:t>
            </a:r>
            <a:endParaRPr sz="60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2875" y="2047525"/>
            <a:ext cx="3041725" cy="22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ushan Script"/>
                <a:ea typeface="Kaushan Script"/>
                <a:cs typeface="Kaushan Script"/>
                <a:sym typeface="Kaushan Script"/>
              </a:rPr>
              <a:t>Tummy rubs!</a:t>
            </a:r>
            <a:endParaRPr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stare at the cute baby shark, and finally give it some tummy rubs. It  turns out that that shark was </a:t>
            </a:r>
            <a:r>
              <a:rPr lang="en"/>
              <a:t>poseidon's pet. He thinks that your awesome, and you get a full time job as his chef.(which is good because you've always wanted to become a chef) soon, you are transported back to your house and you live your life normally.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6000">
                <a:latin typeface="Kaushan Script"/>
                <a:ea typeface="Kaushan Script"/>
                <a:cs typeface="Kaushan Script"/>
                <a:sym typeface="Kaushan Script"/>
              </a:rPr>
              <a:t>The end!</a:t>
            </a:r>
            <a:endParaRPr sz="60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0700" y="2411950"/>
            <a:ext cx="3091374" cy="195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ushan Script"/>
                <a:ea typeface="Kaushan Script"/>
                <a:cs typeface="Kaushan Script"/>
                <a:sym typeface="Kaushan Script"/>
              </a:rPr>
              <a:t>Swim away...</a:t>
            </a:r>
            <a:endParaRPr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decide to swim away, and then you suddenly start spinning and get transported back to your house.</a:t>
            </a:r>
            <a:endParaRPr>
              <a:latin typeface="Kaushan Script"/>
              <a:ea typeface="Kaushan Script"/>
              <a:cs typeface="Kaushan Script"/>
              <a:sym typeface="Kaushan Scrip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6000">
              <a:latin typeface="Kaushan Script"/>
              <a:ea typeface="Kaushan Script"/>
              <a:cs typeface="Kaushan Script"/>
              <a:sym typeface="Kaushan Scrip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7200">
                <a:latin typeface="Kaushan Script"/>
                <a:ea typeface="Kaushan Script"/>
                <a:cs typeface="Kaushan Script"/>
                <a:sym typeface="Kaushan Script"/>
              </a:rPr>
              <a:t>The end!</a:t>
            </a:r>
            <a:endParaRPr sz="7200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9050" y="1660875"/>
            <a:ext cx="3784100" cy="252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