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E1DBA-EA46-4B82-A08C-B215B28F93F4}" type="datetimeFigureOut">
              <a:rPr lang="en-US" smtClean="0"/>
              <a:t>12/15/2017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30C67-6CD3-4D8F-A9B4-A1642687B9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984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E1DBA-EA46-4B82-A08C-B215B28F93F4}" type="datetimeFigureOut">
              <a:rPr lang="en-US" smtClean="0"/>
              <a:t>12/15/2017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30C67-6CD3-4D8F-A9B4-A1642687B9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265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E1DBA-EA46-4B82-A08C-B215B28F93F4}" type="datetimeFigureOut">
              <a:rPr lang="en-US" smtClean="0"/>
              <a:t>12/15/2017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30C67-6CD3-4D8F-A9B4-A1642687B9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106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E1DBA-EA46-4B82-A08C-B215B28F93F4}" type="datetimeFigureOut">
              <a:rPr lang="en-US" smtClean="0"/>
              <a:t>12/15/2017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30C67-6CD3-4D8F-A9B4-A1642687B9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287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E1DBA-EA46-4B82-A08C-B215B28F93F4}" type="datetimeFigureOut">
              <a:rPr lang="en-US" smtClean="0"/>
              <a:t>12/15/2017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30C67-6CD3-4D8F-A9B4-A1642687B9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665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E1DBA-EA46-4B82-A08C-B215B28F93F4}" type="datetimeFigureOut">
              <a:rPr lang="en-US" smtClean="0"/>
              <a:t>12/15/2017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30C67-6CD3-4D8F-A9B4-A1642687B9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416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E1DBA-EA46-4B82-A08C-B215B28F93F4}" type="datetimeFigureOut">
              <a:rPr lang="en-US" smtClean="0"/>
              <a:t>12/15/2017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30C67-6CD3-4D8F-A9B4-A1642687B9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41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E1DBA-EA46-4B82-A08C-B215B28F93F4}" type="datetimeFigureOut">
              <a:rPr lang="en-US" smtClean="0"/>
              <a:t>12/15/2017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30C67-6CD3-4D8F-A9B4-A1642687B9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22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E1DBA-EA46-4B82-A08C-B215B28F93F4}" type="datetimeFigureOut">
              <a:rPr lang="en-US" smtClean="0"/>
              <a:t>12/15/2017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30C67-6CD3-4D8F-A9B4-A1642687B9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486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E1DBA-EA46-4B82-A08C-B215B28F93F4}" type="datetimeFigureOut">
              <a:rPr lang="en-US" smtClean="0"/>
              <a:t>12/15/2017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30C67-6CD3-4D8F-A9B4-A1642687B9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414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E1DBA-EA46-4B82-A08C-B215B28F93F4}" type="datetimeFigureOut">
              <a:rPr lang="en-US" smtClean="0"/>
              <a:t>12/15/2017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30C67-6CD3-4D8F-A9B4-A1642687B9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589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2E1DBA-EA46-4B82-A08C-B215B28F93F4}" type="datetimeFigureOut">
              <a:rPr lang="en-US" smtClean="0"/>
              <a:t>12/15/2017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830C67-6CD3-4D8F-A9B4-A1642687B9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62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7" Type="http://schemas.openxmlformats.org/officeDocument/2006/relationships/image" Target="../media/image11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5150"/>
            <a:ext cx="4692650" cy="46926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565150"/>
            <a:ext cx="4006850" cy="4006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Path to death or survival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11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500" y="-1438814"/>
            <a:ext cx="6025388" cy="81571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night in the suburbs!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6100" y="1787525"/>
            <a:ext cx="10515600" cy="4351338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There was two men in black in a dark corner just standing there silent knifes in their hands!</a:t>
            </a:r>
          </a:p>
          <a:p>
            <a:r>
              <a:rPr lang="en-US" dirty="0" smtClean="0">
                <a:hlinkClick r:id="rId3" action="ppaction://hlinksldjump"/>
              </a:rPr>
              <a:t>Do you run!</a:t>
            </a:r>
            <a:endParaRPr lang="en-US" dirty="0" smtClean="0"/>
          </a:p>
          <a:p>
            <a:r>
              <a:rPr lang="en-US" dirty="0" smtClean="0">
                <a:hlinkClick r:id="rId4" action="ppaction://hlinksldjump"/>
              </a:rPr>
              <a:t>Or do you just sit down!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39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0800" y="1219199"/>
            <a:ext cx="7747000" cy="49577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200" y="758824"/>
            <a:ext cx="6388100" cy="47910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you run!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They just let you go but you run into a mind flayer!!And you die!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241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7601067" cy="56600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2701" y="2591575"/>
            <a:ext cx="1221600" cy="1221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895" y="-2335936"/>
            <a:ext cx="4616786" cy="34625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 do you sit </a:t>
            </a:r>
            <a:r>
              <a:rPr lang="en-US" dirty="0" smtClean="0"/>
              <a:t>and break dance!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are safe! You win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216" y="1160822"/>
            <a:ext cx="914184" cy="21411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7853" y="884143"/>
            <a:ext cx="2194042" cy="428235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7853" y="1034143"/>
            <a:ext cx="2194042" cy="42823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1267" y="-1287557"/>
            <a:ext cx="2413000" cy="21717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3106" y="-3119522"/>
            <a:ext cx="5438220" cy="4078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645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76</Words>
  <Application>Microsoft Office PowerPoint</Application>
  <PresentationFormat>Widescreen</PresentationFormat>
  <Paragraphs>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Path to death or survival</vt:lpstr>
      <vt:lpstr>One night in the suburbs! </vt:lpstr>
      <vt:lpstr>Do you run!</vt:lpstr>
      <vt:lpstr>Or do you sit and break dance!</vt:lpstr>
    </vt:vector>
  </TitlesOfParts>
  <Company>Portland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Path to death or survival</dc:title>
  <dc:creator>Markham Classroom 114</dc:creator>
  <cp:lastModifiedBy>Markham Classroom 114</cp:lastModifiedBy>
  <cp:revision>7</cp:revision>
  <dcterms:created xsi:type="dcterms:W3CDTF">2017-11-17T17:26:41Z</dcterms:created>
  <dcterms:modified xsi:type="dcterms:W3CDTF">2017-12-15T17:31:35Z</dcterms:modified>
</cp:coreProperties>
</file>