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59" d="100"/>
          <a:sy n="59" d="100"/>
        </p:scale>
        <p:origin x="10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281D-FA7F-49AA-AF7B-2E1D5E3F3F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2899-A66E-4441-AA45-D1338A13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KININGDEM OF DARKNES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Cissy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  UPON A TIME THERE WAS A EVOL KING HOWS NAME WAS SEMBORIO HE HAD A PET DRAGON. WHO COULD SPEAK. ONE DARK NIGHT THE DRAGON WENT CRAZY. AND WOULD NOT LISTEN TO SEMBORIO.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4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DRAGON STARTED TO GO TO THE VILLAGE </a:t>
            </a:r>
          </a:p>
          <a:p>
            <a:pPr marL="0" indent="0">
              <a:buNone/>
            </a:pPr>
            <a:r>
              <a:rPr lang="en-US" dirty="0" smtClean="0"/>
              <a:t>THE PEOPLE WERE FRIGHTED BY THE BIG DRAGON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87" y="2016049"/>
            <a:ext cx="3390214" cy="433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9" y="658603"/>
            <a:ext cx="1977858" cy="1776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77" y="186255"/>
            <a:ext cx="28575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74" y="-238051"/>
            <a:ext cx="2418851" cy="225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68" y="3797096"/>
            <a:ext cx="2682886" cy="286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2" y="2544562"/>
            <a:ext cx="3710232" cy="26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Does the king stand back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Does the king try to capture the dragon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 stands back you survived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9600" dirty="0" smtClean="0"/>
              <a:t>You win!!!!</a:t>
            </a:r>
          </a:p>
          <a:p>
            <a:pPr marL="0" indent="0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2506663"/>
            <a:ext cx="3492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You lost!!!!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5" y="2711450"/>
            <a:ext cx="33337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85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KININGDEM OF DARKNES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KININGDEM OF DARKNES</dc:title>
  <dc:creator>Markham Classroom 114</dc:creator>
  <cp:lastModifiedBy>Markham Classroom 114</cp:lastModifiedBy>
  <cp:revision>8</cp:revision>
  <dcterms:created xsi:type="dcterms:W3CDTF">2017-11-16T17:25:00Z</dcterms:created>
  <dcterms:modified xsi:type="dcterms:W3CDTF">2017-12-07T17:29:47Z</dcterms:modified>
</cp:coreProperties>
</file>