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1" r:id="rId6"/>
    <p:sldId id="258" r:id="rId7"/>
    <p:sldId id="265" r:id="rId8"/>
    <p:sldId id="264" r:id="rId9"/>
    <p:sldId id="266" r:id="rId10"/>
    <p:sldId id="267"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59" autoAdjust="0"/>
    <p:restoredTop sz="94660"/>
  </p:normalViewPr>
  <p:slideViewPr>
    <p:cSldViewPr snapToGrid="0">
      <p:cViewPr varScale="1">
        <p:scale>
          <a:sx n="76" d="100"/>
          <a:sy n="76" d="100"/>
        </p:scale>
        <p:origin x="132"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59A467-B666-4881-B0C8-565D3877651E}"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179067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9A467-B666-4881-B0C8-565D3877651E}"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3494514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9A467-B666-4881-B0C8-565D3877651E}"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324363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59A467-B666-4881-B0C8-565D3877651E}"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401339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59A467-B666-4881-B0C8-565D3877651E}" type="datetimeFigureOut">
              <a:rPr lang="en-US" smtClean="0"/>
              <a:t>12/7/2017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397711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59A467-B666-4881-B0C8-565D3877651E}"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1769533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59A467-B666-4881-B0C8-565D3877651E}" type="datetimeFigureOut">
              <a:rPr lang="en-US" smtClean="0"/>
              <a:t>12/7/2017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108779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59A467-B666-4881-B0C8-565D3877651E}" type="datetimeFigureOut">
              <a:rPr lang="en-US" smtClean="0"/>
              <a:t>12/7/2017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148628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59A467-B666-4881-B0C8-565D3877651E}" type="datetimeFigureOut">
              <a:rPr lang="en-US" smtClean="0"/>
              <a:t>12/7/2017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1205322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9A467-B666-4881-B0C8-565D3877651E}"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3908061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59A467-B666-4881-B0C8-565D3877651E}" type="datetimeFigureOut">
              <a:rPr lang="en-US" smtClean="0"/>
              <a:t>12/7/2017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72037-26A1-4F27-B5D2-E69865F8FB56}" type="slidenum">
              <a:rPr lang="en-US" smtClean="0"/>
              <a:t>‹#›</a:t>
            </a:fld>
            <a:endParaRPr lang="en-US"/>
          </a:p>
        </p:txBody>
      </p:sp>
    </p:spTree>
    <p:extLst>
      <p:ext uri="{BB962C8B-B14F-4D97-AF65-F5344CB8AC3E}">
        <p14:creationId xmlns:p14="http://schemas.microsoft.com/office/powerpoint/2010/main" val="247940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9A467-B666-4881-B0C8-565D3877651E}" type="datetimeFigureOut">
              <a:rPr lang="en-US" smtClean="0"/>
              <a:t>12/7/2017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572037-26A1-4F27-B5D2-E69865F8FB56}" type="slidenum">
              <a:rPr lang="en-US" smtClean="0"/>
              <a:t>‹#›</a:t>
            </a:fld>
            <a:endParaRPr lang="en-US"/>
          </a:p>
        </p:txBody>
      </p:sp>
    </p:spTree>
    <p:extLst>
      <p:ext uri="{BB962C8B-B14F-4D97-AF65-F5344CB8AC3E}">
        <p14:creationId xmlns:p14="http://schemas.microsoft.com/office/powerpoint/2010/main" val="2580577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6.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5.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4438"/>
            <a:ext cx="9144000" cy="2387600"/>
          </a:xfrm>
        </p:spPr>
        <p:txBody>
          <a:bodyPr/>
          <a:lstStyle/>
          <a:p>
            <a:r>
              <a:rPr lang="en-US" dirty="0" smtClean="0"/>
              <a:t>The Eli The Evil Octopus</a:t>
            </a:r>
            <a:endParaRPr lang="en-US" dirty="0"/>
          </a:p>
        </p:txBody>
      </p:sp>
      <p:sp>
        <p:nvSpPr>
          <p:cNvPr id="3" name="Subtitle 2"/>
          <p:cNvSpPr>
            <a:spLocks noGrp="1"/>
          </p:cNvSpPr>
          <p:nvPr>
            <p:ph type="subTitle" idx="1"/>
          </p:nvPr>
        </p:nvSpPr>
        <p:spPr/>
        <p:txBody>
          <a:bodyPr/>
          <a:lstStyle/>
          <a:p>
            <a:r>
              <a:rPr lang="en-US" dirty="0" smtClean="0"/>
              <a:t>By Dana Sendelbach </a:t>
            </a:r>
          </a:p>
          <a:p>
            <a:r>
              <a:rPr lang="en-US" dirty="0" smtClean="0"/>
              <a:t>Featuring: Malia the Unicorn, Mariam the fishy and last and certainly least, Eli the evil octopus  ( tie in with the weird unicorn)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831601" y="4686300"/>
            <a:ext cx="2041298" cy="2171700"/>
          </a:xfrm>
          <a:prstGeom prst="rect">
            <a:avLst/>
          </a:prstGeom>
        </p:spPr>
      </p:pic>
    </p:spTree>
    <p:extLst>
      <p:ext uri="{BB962C8B-B14F-4D97-AF65-F5344CB8AC3E}">
        <p14:creationId xmlns:p14="http://schemas.microsoft.com/office/powerpoint/2010/main" val="517779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You chose to eat pizza</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317" y="825825"/>
            <a:ext cx="5079365" cy="5206349"/>
          </a:xfrm>
          <a:prstGeom prst="rect">
            <a:avLst/>
          </a:prstGeom>
        </p:spPr>
      </p:pic>
      <p:sp>
        <p:nvSpPr>
          <p:cNvPr id="5" name="Content Placeholder 4"/>
          <p:cNvSpPr>
            <a:spLocks noGrp="1"/>
          </p:cNvSpPr>
          <p:nvPr>
            <p:ph idx="1"/>
          </p:nvPr>
        </p:nvSpPr>
        <p:spPr/>
        <p:txBody>
          <a:bodyPr/>
          <a:lstStyle/>
          <a:p>
            <a:r>
              <a:rPr lang="en-US" dirty="0" smtClean="0"/>
              <a:t>A boy comes up and takes you pizza!</a:t>
            </a:r>
          </a:p>
          <a:p>
            <a:r>
              <a:rPr lang="en-US" dirty="0" smtClean="0">
                <a:hlinkClick r:id="rId3" action="ppaction://hlinksldjump"/>
              </a:rPr>
              <a:t>Chase him</a:t>
            </a:r>
            <a:endParaRPr lang="en-US" dirty="0" smtClean="0"/>
          </a:p>
          <a:p>
            <a:r>
              <a:rPr lang="en-US" dirty="0" smtClean="0">
                <a:hlinkClick r:id="rId3" action="ppaction://hlinksldjump"/>
              </a:rPr>
              <a:t>Just get another slice</a:t>
            </a:r>
            <a:endParaRPr lang="en-US"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1200083">
            <a:off x="3914139" y="3390423"/>
            <a:ext cx="2245360" cy="1221740"/>
          </a:xfrm>
          <a:prstGeom prst="rect">
            <a:avLst/>
          </a:prstGeom>
        </p:spPr>
      </p:pic>
    </p:spTree>
    <p:extLst>
      <p:ext uri="{BB962C8B-B14F-4D97-AF65-F5344CB8AC3E}">
        <p14:creationId xmlns:p14="http://schemas.microsoft.com/office/powerpoint/2010/main" val="1994574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400" y="0"/>
            <a:ext cx="12471400" cy="6680200"/>
          </a:xfrm>
          <a:prstGeom prst="rect">
            <a:avLst/>
          </a:prstGeom>
        </p:spPr>
      </p:pic>
      <p:sp>
        <p:nvSpPr>
          <p:cNvPr id="2" name="Title 1"/>
          <p:cNvSpPr>
            <a:spLocks noGrp="1"/>
          </p:cNvSpPr>
          <p:nvPr>
            <p:ph type="title"/>
          </p:nvPr>
        </p:nvSpPr>
        <p:spPr/>
        <p:txBody>
          <a:bodyPr/>
          <a:lstStyle/>
          <a:p>
            <a:r>
              <a:rPr lang="en-US" dirty="0" smtClean="0">
                <a:solidFill>
                  <a:schemeClr val="bg1"/>
                </a:solidFill>
              </a:rPr>
              <a:t>You chase him, </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You run and run and run but he disappears you die of lack of pizza</a:t>
            </a:r>
            <a:endParaRPr lang="en-US" dirty="0">
              <a:solidFill>
                <a:schemeClr val="bg1"/>
              </a:solidFill>
            </a:endParaRPr>
          </a:p>
        </p:txBody>
      </p:sp>
    </p:spTree>
    <p:extLst>
      <p:ext uri="{BB962C8B-B14F-4D97-AF65-F5344CB8AC3E}">
        <p14:creationId xmlns:p14="http://schemas.microsoft.com/office/powerpoint/2010/main" val="863354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get another</a:t>
            </a:r>
            <a:endParaRPr lang="en-US" dirty="0"/>
          </a:p>
        </p:txBody>
      </p:sp>
      <p:sp>
        <p:nvSpPr>
          <p:cNvPr id="3" name="Content Placeholder 2"/>
          <p:cNvSpPr>
            <a:spLocks noGrp="1"/>
          </p:cNvSpPr>
          <p:nvPr>
            <p:ph idx="1"/>
          </p:nvPr>
        </p:nvSpPr>
        <p:spPr/>
        <p:txBody>
          <a:bodyPr/>
          <a:lstStyle/>
          <a:p>
            <a:r>
              <a:rPr lang="en-US" dirty="0" smtClean="0"/>
              <a:t>You just make another appear, you’re a unicorn you can have all the pizza you want! You win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3117" y="1825625"/>
            <a:ext cx="5079365" cy="5206349"/>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23365" y="3721100"/>
            <a:ext cx="2898895" cy="1577340"/>
          </a:xfrm>
          <a:prstGeom prst="rect">
            <a:avLst/>
          </a:prstGeom>
        </p:spPr>
      </p:pic>
    </p:spTree>
    <p:extLst>
      <p:ext uri="{BB962C8B-B14F-4D97-AF65-F5344CB8AC3E}">
        <p14:creationId xmlns:p14="http://schemas.microsoft.com/office/powerpoint/2010/main" val="113304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922339"/>
            <a:ext cx="11684000" cy="766762"/>
          </a:xfrm>
        </p:spPr>
        <p:txBody>
          <a:bodyPr>
            <a:normAutofit fontScale="90000"/>
          </a:bodyPr>
          <a:lstStyle/>
          <a:p>
            <a:r>
              <a:rPr lang="en-US" dirty="0" smtClean="0"/>
              <a:t>Chose your role!</a:t>
            </a:r>
            <a:endParaRPr lang="en-US" dirty="0"/>
          </a:p>
        </p:txBody>
      </p:sp>
      <p:sp>
        <p:nvSpPr>
          <p:cNvPr id="3" name="Text Placeholder 2"/>
          <p:cNvSpPr>
            <a:spLocks noGrp="1"/>
          </p:cNvSpPr>
          <p:nvPr>
            <p:ph type="body" idx="1"/>
          </p:nvPr>
        </p:nvSpPr>
        <p:spPr>
          <a:xfrm>
            <a:off x="241300" y="2616200"/>
            <a:ext cx="11106150" cy="3473451"/>
          </a:xfrm>
        </p:spPr>
        <p:txBody>
          <a:bodyPr/>
          <a:lstStyle/>
          <a:p>
            <a:r>
              <a:rPr lang="en-US" dirty="0" smtClean="0">
                <a:solidFill>
                  <a:schemeClr val="tx1"/>
                </a:solidFill>
                <a:hlinkClick r:id="rId2" action="ppaction://hlinksldjump"/>
              </a:rPr>
              <a:t>Malia the Unicorn</a:t>
            </a:r>
            <a:endParaRPr lang="en-US" dirty="0" smtClean="0">
              <a:solidFill>
                <a:schemeClr val="tx1"/>
              </a:solidFill>
            </a:endParaRPr>
          </a:p>
          <a:p>
            <a:r>
              <a:rPr lang="en-US" dirty="0" smtClean="0">
                <a:solidFill>
                  <a:schemeClr val="tx1"/>
                </a:solidFill>
                <a:hlinkClick r:id="rId3" action="ppaction://hlinksldjump"/>
              </a:rPr>
              <a:t>Mariam the fishy</a:t>
            </a:r>
            <a:endParaRPr lang="en-US" dirty="0" smtClean="0">
              <a:solidFill>
                <a:schemeClr val="tx1"/>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24500" y="12700"/>
            <a:ext cx="4165600" cy="26035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753077" y="3917951"/>
            <a:ext cx="2041298" cy="2171700"/>
          </a:xfrm>
          <a:prstGeom prst="rect">
            <a:avLst/>
          </a:prstGeom>
        </p:spPr>
      </p:pic>
    </p:spTree>
    <p:extLst>
      <p:ext uri="{BB962C8B-B14F-4D97-AF65-F5344CB8AC3E}">
        <p14:creationId xmlns:p14="http://schemas.microsoft.com/office/powerpoint/2010/main" val="4020130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490539"/>
            <a:ext cx="10991850" cy="1185861"/>
          </a:xfrm>
        </p:spPr>
        <p:txBody>
          <a:bodyPr/>
          <a:lstStyle/>
          <a:p>
            <a:r>
              <a:rPr lang="en-US" dirty="0" smtClean="0"/>
              <a:t>      Mariam the fishy intro</a:t>
            </a:r>
            <a:endParaRPr lang="en-US" dirty="0"/>
          </a:p>
        </p:txBody>
      </p:sp>
      <p:sp>
        <p:nvSpPr>
          <p:cNvPr id="3" name="Text Placeholder 2"/>
          <p:cNvSpPr>
            <a:spLocks noGrp="1"/>
          </p:cNvSpPr>
          <p:nvPr>
            <p:ph type="body" idx="1"/>
          </p:nvPr>
        </p:nvSpPr>
        <p:spPr>
          <a:xfrm>
            <a:off x="593725" y="2438401"/>
            <a:ext cx="10753725" cy="3651250"/>
          </a:xfrm>
        </p:spPr>
        <p:txBody>
          <a:bodyPr/>
          <a:lstStyle/>
          <a:p>
            <a:r>
              <a:rPr lang="en-US" dirty="0" smtClean="0">
                <a:solidFill>
                  <a:schemeClr val="bg2">
                    <a:lumMod val="10000"/>
                  </a:schemeClr>
                </a:solidFill>
              </a:rPr>
              <a:t>You are a little fishy. Your best friend, Malia the unicorn s talking with you suddenly a face of terror floods her face. You hear him emerge behind you.</a:t>
            </a:r>
          </a:p>
          <a:p>
            <a:r>
              <a:rPr lang="en-US" dirty="0" smtClean="0">
                <a:solidFill>
                  <a:schemeClr val="bg2">
                    <a:lumMod val="10000"/>
                  </a:schemeClr>
                </a:solidFill>
              </a:rPr>
              <a:t>Do you</a:t>
            </a:r>
          </a:p>
          <a:p>
            <a:r>
              <a:rPr lang="en-US" dirty="0" smtClean="0">
                <a:solidFill>
                  <a:schemeClr val="bg2">
                    <a:lumMod val="10000"/>
                  </a:schemeClr>
                </a:solidFill>
                <a:hlinkClick r:id="rId2" action="ppaction://hlinksldjump"/>
              </a:rPr>
              <a:t>A Sit there and eat pizza </a:t>
            </a:r>
            <a:endParaRPr lang="en-US" dirty="0" smtClean="0">
              <a:solidFill>
                <a:schemeClr val="bg2">
                  <a:lumMod val="10000"/>
                </a:schemeClr>
              </a:solidFill>
            </a:endParaRPr>
          </a:p>
          <a:p>
            <a:r>
              <a:rPr lang="en-US" dirty="0" smtClean="0">
                <a:solidFill>
                  <a:schemeClr val="bg2">
                    <a:lumMod val="10000"/>
                  </a:schemeClr>
                </a:solidFill>
                <a:hlinkClick r:id="rId3" action="ppaction://hlinksldjump"/>
              </a:rPr>
              <a:t>B run </a:t>
            </a:r>
            <a:endParaRPr lang="en-US" dirty="0" smtClean="0">
              <a:solidFill>
                <a:schemeClr val="bg2">
                  <a:lumMod val="10000"/>
                </a:schemeClr>
              </a:solidFill>
            </a:endParaRPr>
          </a:p>
          <a:p>
            <a:endParaRPr lang="en-US" dirty="0">
              <a:solidFill>
                <a:schemeClr val="bg2">
                  <a:lumMod val="10000"/>
                </a:schemeClr>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42450" y="238919"/>
            <a:ext cx="1905000" cy="16891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31601" y="4686300"/>
            <a:ext cx="2041298" cy="2171700"/>
          </a:xfrm>
          <a:prstGeom prst="rect">
            <a:avLst/>
          </a:prstGeom>
        </p:spPr>
      </p:pic>
    </p:spTree>
    <p:extLst>
      <p:ext uri="{BB962C8B-B14F-4D97-AF65-F5344CB8AC3E}">
        <p14:creationId xmlns:p14="http://schemas.microsoft.com/office/powerpoint/2010/main" val="2641551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chose to run away</a:t>
            </a:r>
            <a:endParaRPr lang="en-US" dirty="0"/>
          </a:p>
        </p:txBody>
      </p:sp>
      <p:sp>
        <p:nvSpPr>
          <p:cNvPr id="3" name="Content Placeholder 2"/>
          <p:cNvSpPr>
            <a:spLocks noGrp="1"/>
          </p:cNvSpPr>
          <p:nvPr>
            <p:ph idx="1"/>
          </p:nvPr>
        </p:nvSpPr>
        <p:spPr/>
        <p:txBody>
          <a:bodyPr/>
          <a:lstStyle/>
          <a:p>
            <a:r>
              <a:rPr lang="en-US" dirty="0" smtClean="0"/>
              <a:t>You start to run, you don’t move</a:t>
            </a:r>
          </a:p>
          <a:p>
            <a:r>
              <a:rPr lang="en-US" dirty="0" smtClean="0"/>
              <a:t>You have no feet you stay in the same place</a:t>
            </a:r>
          </a:p>
          <a:p>
            <a:r>
              <a:rPr lang="en-US" dirty="0" smtClean="0"/>
              <a:t>You refuse to swim you need to run!</a:t>
            </a:r>
          </a:p>
          <a:p>
            <a:r>
              <a:rPr lang="en-US" dirty="0" smtClean="0"/>
              <a:t>You die in a fight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12907" y="3458043"/>
            <a:ext cx="3549894" cy="271892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945901" y="4330700"/>
            <a:ext cx="2041298" cy="2171700"/>
          </a:xfrm>
          <a:prstGeom prst="rect">
            <a:avLst/>
          </a:prstGeom>
        </p:spPr>
      </p:pic>
    </p:spTree>
    <p:extLst>
      <p:ext uri="{BB962C8B-B14F-4D97-AF65-F5344CB8AC3E}">
        <p14:creationId xmlns:p14="http://schemas.microsoft.com/office/powerpoint/2010/main" val="2624749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chose sit and eat pizza</a:t>
            </a:r>
            <a:endParaRPr lang="en-US" dirty="0"/>
          </a:p>
        </p:txBody>
      </p:sp>
      <p:sp>
        <p:nvSpPr>
          <p:cNvPr id="3" name="Content Placeholder 2"/>
          <p:cNvSpPr>
            <a:spLocks noGrp="1"/>
          </p:cNvSpPr>
          <p:nvPr>
            <p:ph idx="1"/>
          </p:nvPr>
        </p:nvSpPr>
        <p:spPr/>
        <p:txBody>
          <a:bodyPr/>
          <a:lstStyle/>
          <a:p>
            <a:r>
              <a:rPr lang="en-US" dirty="0" smtClean="0"/>
              <a:t>You grab some pizza out of the ocean and start to eat</a:t>
            </a:r>
          </a:p>
          <a:p>
            <a:r>
              <a:rPr lang="en-US" dirty="0" smtClean="0"/>
              <a:t>You get in the middle of a fight you die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1438" y="0"/>
            <a:ext cx="3310562" cy="2540000"/>
          </a:xfrm>
          <a:prstGeom prst="rect">
            <a:avLst/>
          </a:prstGeom>
        </p:spPr>
      </p:pic>
    </p:spTree>
    <p:extLst>
      <p:ext uri="{BB962C8B-B14F-4D97-AF65-F5344CB8AC3E}">
        <p14:creationId xmlns:p14="http://schemas.microsoft.com/office/powerpoint/2010/main" val="462095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1039"/>
            <a:ext cx="11017250" cy="957262"/>
          </a:xfrm>
        </p:spPr>
        <p:txBody>
          <a:bodyPr/>
          <a:lstStyle/>
          <a:p>
            <a:r>
              <a:rPr lang="en-US" dirty="0" smtClean="0"/>
              <a:t>     Malia the unicorn intro   </a:t>
            </a:r>
            <a:endParaRPr lang="en-US" dirty="0"/>
          </a:p>
        </p:txBody>
      </p:sp>
      <p:sp>
        <p:nvSpPr>
          <p:cNvPr id="3" name="Text Placeholder 2"/>
          <p:cNvSpPr>
            <a:spLocks noGrp="1"/>
          </p:cNvSpPr>
          <p:nvPr>
            <p:ph type="body" idx="1"/>
          </p:nvPr>
        </p:nvSpPr>
        <p:spPr>
          <a:xfrm>
            <a:off x="469900" y="2590801"/>
            <a:ext cx="10877550" cy="3498850"/>
          </a:xfrm>
        </p:spPr>
        <p:txBody>
          <a:bodyPr/>
          <a:lstStyle/>
          <a:p>
            <a:r>
              <a:rPr lang="en-US" dirty="0" smtClean="0">
                <a:solidFill>
                  <a:schemeClr val="tx2"/>
                </a:solidFill>
              </a:rPr>
              <a:t>You are a Unicorn princess and you wake up and head to the beach.  You are talking with your friend Mariam the fishy. In the back round you see you enemy, Eli the evil Octopus.</a:t>
            </a:r>
          </a:p>
          <a:p>
            <a:endParaRPr lang="en-US" dirty="0">
              <a:solidFill>
                <a:schemeClr val="tx2"/>
              </a:solidFill>
            </a:endParaRPr>
          </a:p>
          <a:p>
            <a:pPr marL="342900" indent="-342900">
              <a:buFont typeface="Arial" panose="020B0604020202020204" pitchFamily="34" charset="0"/>
              <a:buChar char="•"/>
            </a:pPr>
            <a:r>
              <a:rPr lang="en-US" dirty="0" smtClean="0">
                <a:solidFill>
                  <a:schemeClr val="tx2"/>
                </a:solidFill>
                <a:hlinkClick r:id="rId2" action="ppaction://hlinksldjump"/>
              </a:rPr>
              <a:t>Fight</a:t>
            </a:r>
            <a:endParaRPr lang="en-US" dirty="0" smtClean="0">
              <a:solidFill>
                <a:schemeClr val="tx2"/>
              </a:solidFill>
            </a:endParaRPr>
          </a:p>
          <a:p>
            <a:pPr marL="342900" indent="-342900">
              <a:buFont typeface="Arial" panose="020B0604020202020204" pitchFamily="34" charset="0"/>
              <a:buChar char="•"/>
            </a:pPr>
            <a:r>
              <a:rPr lang="en-US" dirty="0" smtClean="0">
                <a:solidFill>
                  <a:schemeClr val="tx2"/>
                </a:solidFill>
                <a:hlinkClick r:id="rId3" action="ppaction://hlinksldjump"/>
              </a:rPr>
              <a:t>Hide in the ocean</a:t>
            </a:r>
            <a:endParaRPr lang="en-US" dirty="0">
              <a:solidFill>
                <a:schemeClr val="tx2"/>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93517" y="0"/>
            <a:ext cx="2403389" cy="2463474"/>
          </a:xfrm>
          <a:prstGeom prst="rect">
            <a:avLst/>
          </a:prstGeom>
        </p:spPr>
      </p:pic>
    </p:spTree>
    <p:extLst>
      <p:ext uri="{BB962C8B-B14F-4D97-AF65-F5344CB8AC3E}">
        <p14:creationId xmlns:p14="http://schemas.microsoft.com/office/powerpoint/2010/main" val="3636064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Hide in the ocean</a:t>
            </a:r>
            <a:endParaRPr lang="en-US" dirty="0"/>
          </a:p>
        </p:txBody>
      </p:sp>
      <p:sp>
        <p:nvSpPr>
          <p:cNvPr id="3" name="Content Placeholder 2"/>
          <p:cNvSpPr>
            <a:spLocks noGrp="1"/>
          </p:cNvSpPr>
          <p:nvPr>
            <p:ph idx="1"/>
          </p:nvPr>
        </p:nvSpPr>
        <p:spPr/>
        <p:txBody>
          <a:bodyPr/>
          <a:lstStyle/>
          <a:p>
            <a:r>
              <a:rPr lang="en-US" smtClean="0"/>
              <a:t>You </a:t>
            </a:r>
            <a:r>
              <a:rPr lang="en-US" dirty="0" smtClean="0"/>
              <a:t>are unicorn, you cant swim nor can you breath under water</a:t>
            </a:r>
          </a:p>
          <a:p>
            <a:r>
              <a:rPr lang="en-US" dirty="0" smtClean="0"/>
              <a:t>WHAT WHERE YOU THINKING!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3400" y="2940050"/>
            <a:ext cx="5715000" cy="2857500"/>
          </a:xfrm>
          <a:prstGeom prst="rect">
            <a:avLst/>
          </a:prstGeom>
        </p:spPr>
      </p:pic>
    </p:spTree>
    <p:extLst>
      <p:ext uri="{BB962C8B-B14F-4D97-AF65-F5344CB8AC3E}">
        <p14:creationId xmlns:p14="http://schemas.microsoft.com/office/powerpoint/2010/main" val="618045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 y="0"/>
            <a:ext cx="9144000" cy="6858000"/>
          </a:xfrm>
          <a:prstGeom prst="rect">
            <a:avLst/>
          </a:prstGeom>
        </p:spPr>
      </p:pic>
      <p:sp>
        <p:nvSpPr>
          <p:cNvPr id="2" name="Title 1"/>
          <p:cNvSpPr>
            <a:spLocks noGrp="1"/>
          </p:cNvSpPr>
          <p:nvPr>
            <p:ph type="title"/>
          </p:nvPr>
        </p:nvSpPr>
        <p:spPr/>
        <p:txBody>
          <a:bodyPr/>
          <a:lstStyle/>
          <a:p>
            <a:r>
              <a:rPr lang="en-US" dirty="0" smtClean="0"/>
              <a:t>You chose to fight</a:t>
            </a:r>
            <a:endParaRPr lang="en-US" dirty="0"/>
          </a:p>
        </p:txBody>
      </p:sp>
      <p:sp>
        <p:nvSpPr>
          <p:cNvPr id="3" name="Content Placeholder 2"/>
          <p:cNvSpPr>
            <a:spLocks noGrp="1"/>
          </p:cNvSpPr>
          <p:nvPr>
            <p:ph idx="1"/>
          </p:nvPr>
        </p:nvSpPr>
        <p:spPr/>
        <p:txBody>
          <a:bodyPr/>
          <a:lstStyle/>
          <a:p>
            <a:r>
              <a:rPr lang="en-US" dirty="0" smtClean="0"/>
              <a:t>You start a fight</a:t>
            </a:r>
          </a:p>
          <a:p>
            <a:r>
              <a:rPr lang="en-US" dirty="0" smtClean="0"/>
              <a:t>You use magic spells</a:t>
            </a:r>
          </a:p>
          <a:p>
            <a:r>
              <a:rPr lang="en-US" dirty="0" smtClean="0"/>
              <a:t>He uses his “ arms”</a:t>
            </a:r>
          </a:p>
          <a:p>
            <a:r>
              <a:rPr lang="en-US" dirty="0" smtClean="0"/>
              <a:t>You win </a:t>
            </a:r>
          </a:p>
          <a:p>
            <a:r>
              <a:rPr lang="en-US" dirty="0" smtClean="0">
                <a:hlinkClick r:id="rId3" action="ppaction://hlinksldjump"/>
              </a:rPr>
              <a:t>Go home and sleep</a:t>
            </a:r>
            <a:endParaRPr lang="en-US" dirty="0" smtClean="0"/>
          </a:p>
          <a:p>
            <a:r>
              <a:rPr lang="en-US" dirty="0" smtClean="0">
                <a:hlinkClick r:id="rId4" action="ppaction://hlinksldjump"/>
              </a:rPr>
              <a:t>Go home and eat pizza</a:t>
            </a:r>
            <a:endParaRPr lang="en-US" dirty="0"/>
          </a:p>
        </p:txBody>
      </p:sp>
    </p:spTree>
    <p:extLst>
      <p:ext uri="{BB962C8B-B14F-4D97-AF65-F5344CB8AC3E}">
        <p14:creationId xmlns:p14="http://schemas.microsoft.com/office/powerpoint/2010/main" val="228435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316037"/>
          </a:xfrm>
        </p:spPr>
        <p:txBody>
          <a:bodyPr/>
          <a:lstStyle/>
          <a:p>
            <a:r>
              <a:rPr lang="en-US" dirty="0" smtClean="0"/>
              <a:t>You chose to sleep</a:t>
            </a:r>
            <a:endParaRPr lang="en-US" dirty="0"/>
          </a:p>
        </p:txBody>
      </p:sp>
      <p:sp>
        <p:nvSpPr>
          <p:cNvPr id="3" name="Subtitle 2"/>
          <p:cNvSpPr>
            <a:spLocks noGrp="1"/>
          </p:cNvSpPr>
          <p:nvPr>
            <p:ph type="subTitle" idx="1"/>
          </p:nvPr>
        </p:nvSpPr>
        <p:spPr>
          <a:xfrm>
            <a:off x="1524000" y="2667000"/>
            <a:ext cx="9626600" cy="2590800"/>
          </a:xfrm>
        </p:spPr>
        <p:txBody>
          <a:bodyPr/>
          <a:lstStyle/>
          <a:p>
            <a:r>
              <a:rPr lang="en-US" dirty="0" smtClean="0"/>
              <a:t>He come behind you, with an evil glare… you are asleep he </a:t>
            </a:r>
            <a:r>
              <a:rPr lang="en-US" dirty="0" err="1" smtClean="0"/>
              <a:t>kidnapes</a:t>
            </a:r>
            <a:r>
              <a:rPr lang="en-US" dirty="0" smtClean="0"/>
              <a:t> you live horrible life as unicorn magic provider</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7000" y="3733800"/>
            <a:ext cx="2743200" cy="241401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9109302" y="3733800"/>
            <a:ext cx="2041298" cy="2171700"/>
          </a:xfrm>
          <a:prstGeom prst="rect">
            <a:avLst/>
          </a:prstGeom>
        </p:spPr>
      </p:pic>
    </p:spTree>
    <p:extLst>
      <p:ext uri="{BB962C8B-B14F-4D97-AF65-F5344CB8AC3E}">
        <p14:creationId xmlns:p14="http://schemas.microsoft.com/office/powerpoint/2010/main" val="2231585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347</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Eli The Evil Octopus</vt:lpstr>
      <vt:lpstr>Chose your role!</vt:lpstr>
      <vt:lpstr>      Mariam the fishy intro</vt:lpstr>
      <vt:lpstr>You chose to run away</vt:lpstr>
      <vt:lpstr>You chose sit and eat pizza</vt:lpstr>
      <vt:lpstr>     Malia the unicorn intro   </vt:lpstr>
      <vt:lpstr>Hide in the ocean</vt:lpstr>
      <vt:lpstr>You chose to fight</vt:lpstr>
      <vt:lpstr>You chose to sleep</vt:lpstr>
      <vt:lpstr>You chose to eat pizza</vt:lpstr>
      <vt:lpstr>You chase him, </vt:lpstr>
      <vt:lpstr>You get another</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Eli The Evil Octopus</dc:title>
  <dc:creator>Markham Classroom 114</dc:creator>
  <cp:lastModifiedBy>Markham Classroom 114</cp:lastModifiedBy>
  <cp:revision>11</cp:revision>
  <dcterms:created xsi:type="dcterms:W3CDTF">2017-11-02T18:40:57Z</dcterms:created>
  <dcterms:modified xsi:type="dcterms:W3CDTF">2017-12-07T19:45:31Z</dcterms:modified>
</cp:coreProperties>
</file>