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3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6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4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3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9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9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5A3E-5E92-4169-B41C-204A07E541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7F979-A7FF-48A2-B78E-75D65D35C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1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000"/>
            <a:ext cx="10058400" cy="565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77" y="1042001"/>
            <a:ext cx="3968046" cy="3827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Zoo of Meanies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Drake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511300"/>
            <a:ext cx="762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I forget to mention Anacondas?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YOU DIED!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93750"/>
            <a:ext cx="6350000" cy="47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Fun Fact!  Anacondas eat people!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RETRY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start your shift at the zoo…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show the other Staff your card. It says “Kyle </a:t>
            </a:r>
            <a:r>
              <a:rPr lang="en-US" dirty="0" err="1" smtClean="0"/>
              <a:t>Kertay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The boss gives you the option of Big Cats or Arctic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Arctic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Big Cats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51" y="3047095"/>
            <a:ext cx="3657298" cy="26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 to the Arctic, seems safe, just cute cuddly, penguins. AHHHHHHHHHHHHHHHHHHHHHHHHHHHHHHH.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YOU DIED!!!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692400"/>
            <a:ext cx="5588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147887"/>
            <a:ext cx="6667500" cy="3171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Penguins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knew penguins ate people?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RETRY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390106"/>
            <a:ext cx="14986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" y="304673"/>
            <a:ext cx="9668256" cy="6470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Path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go to big cats. Cute little (HUGE) </a:t>
            </a:r>
            <a:r>
              <a:rPr lang="en-US" dirty="0" err="1" smtClean="0">
                <a:solidFill>
                  <a:srgbClr val="FF0000"/>
                </a:solidFill>
              </a:rPr>
              <a:t>kittys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Move on to next area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Continue patrolling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kitties were looking hungry! You continue your shift. One more hour! You move onto the snake section.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Slither with those snakes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Slither away from those snakes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37" y="2692400"/>
            <a:ext cx="36671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Path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 guess kitty was hungry, R.I.P Kyle </a:t>
            </a:r>
            <a:r>
              <a:rPr lang="en-US" dirty="0" err="1" smtClean="0">
                <a:solidFill>
                  <a:srgbClr val="FF0000"/>
                </a:solidFill>
              </a:rPr>
              <a:t>Kertay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YOU DIED!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“MUHAHAHHAHAHHAHAAHHAHAHHAHAHAHHAHAHHAH” says           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Mr.Kitty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RETRY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That’s all for this shift! You survived! I hope you enjoyed!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Play Again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501900"/>
            <a:ext cx="449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190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Zoo of Meanies</vt:lpstr>
      <vt:lpstr>You start your shift at the zoo… </vt:lpstr>
      <vt:lpstr>Path 1</vt:lpstr>
      <vt:lpstr>Penguins</vt:lpstr>
      <vt:lpstr>Path 2</vt:lpstr>
      <vt:lpstr>Path 2</vt:lpstr>
      <vt:lpstr>Path 3</vt:lpstr>
      <vt:lpstr>Path 3</vt:lpstr>
      <vt:lpstr>Path 2</vt:lpstr>
      <vt:lpstr>Path 4</vt:lpstr>
      <vt:lpstr>Path 4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Zoo of Meanies</dc:title>
  <dc:creator>Markham Classroom 114</dc:creator>
  <cp:lastModifiedBy>Markham Classroom 114</cp:lastModifiedBy>
  <cp:revision>5</cp:revision>
  <dcterms:created xsi:type="dcterms:W3CDTF">2017-11-17T19:37:17Z</dcterms:created>
  <dcterms:modified xsi:type="dcterms:W3CDTF">2017-12-08T19:22:12Z</dcterms:modified>
</cp:coreProperties>
</file>