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2" r:id="rId6"/>
    <p:sldId id="259" r:id="rId7"/>
    <p:sldId id="260" r:id="rId8"/>
    <p:sldId id="263" r:id="rId9"/>
    <p:sldId id="264" r:id="rId10"/>
    <p:sldId id="266" r:id="rId11"/>
    <p:sldId id="272" r:id="rId12"/>
    <p:sldId id="269" r:id="rId13"/>
    <p:sldId id="271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0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9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AAD9-D101-42ED-B5C0-E9B836C46D3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49CC-C01E-4AFE-BF16-C3F66BE1D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Percy Jackson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dad got mad at you and Triton </a:t>
            </a:r>
          </a:p>
          <a:p>
            <a:r>
              <a:rPr lang="en-US" dirty="0" smtClean="0"/>
              <a:t>He alimatated </a:t>
            </a:r>
            <a:r>
              <a:rPr lang="en-US" dirty="0" smtClean="0"/>
              <a:t>Triton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Click here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048000"/>
            <a:ext cx="2286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5" y="3881438"/>
            <a:ext cx="24669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 to Hades 1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Go to Hades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fought and defeated Hades before he took over Mount Olympus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Click here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57" y="2390775"/>
            <a:ext cx="3277643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Hades took over Mount Olympus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You 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Olympus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Uncle Zeus and your Dad Poseidon are proud of you. </a:t>
            </a:r>
            <a:r>
              <a:rPr lang="en-US" dirty="0"/>
              <a:t>Y</a:t>
            </a:r>
            <a:r>
              <a:rPr lang="en-US" dirty="0" smtClean="0"/>
              <a:t>ou become a god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507908"/>
            <a:ext cx="5613400" cy="2956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166447"/>
            <a:ext cx="228600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Duncan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pictures by Duncan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day Percy was woken up by a metal </a:t>
            </a:r>
            <a:r>
              <a:rPr lang="en-US" dirty="0" smtClean="0"/>
              <a:t>lion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A: run away 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B: fight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6289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A: run away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trampled by a bunch of kids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Try again</a:t>
            </a:r>
          </a:p>
          <a:p>
            <a:r>
              <a:rPr lang="en-US" dirty="0" smtClean="0">
                <a:hlinkClick r:id="rId2" action="ppaction://hlinksldjump"/>
              </a:rPr>
              <a:t>Yes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63" y="-100806"/>
            <a:ext cx="5496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YOU LOSE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276350"/>
            <a:ext cx="35687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You kill it 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You win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489200"/>
            <a:ext cx="8128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some coke and someone gets hurt</a:t>
            </a:r>
          </a:p>
          <a:p>
            <a:r>
              <a:rPr lang="en-US" dirty="0" smtClean="0"/>
              <a:t>A!</a:t>
            </a:r>
            <a:r>
              <a:rPr lang="en-US" dirty="0" smtClean="0">
                <a:hlinkClick r:id="rId2" action="ppaction://hlinksldjump"/>
              </a:rPr>
              <a:t> jump in the water</a:t>
            </a:r>
            <a:endParaRPr lang="en-US" dirty="0" smtClean="0"/>
          </a:p>
          <a:p>
            <a:r>
              <a:rPr lang="en-US" dirty="0" smtClean="0"/>
              <a:t>B! </a:t>
            </a:r>
            <a:r>
              <a:rPr lang="en-US" dirty="0" smtClean="0">
                <a:hlinkClick r:id="rId3" action="ppaction://hlinksldjump"/>
              </a:rPr>
              <a:t>party longer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3611562"/>
            <a:ext cx="49911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THE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18" y="2005494"/>
            <a:ext cx="3824964" cy="46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3499"/>
            <a:ext cx="11680078" cy="3411537"/>
          </a:xfrm>
        </p:spPr>
        <p:txBody>
          <a:bodyPr>
            <a:normAutofit/>
          </a:bodyPr>
          <a:lstStyle/>
          <a:p>
            <a:r>
              <a:rPr lang="en-US" dirty="0" smtClean="0"/>
              <a:t>YOU meet a hippocampi and meet your DAD</a:t>
            </a:r>
          </a:p>
          <a:p>
            <a:r>
              <a:rPr lang="en-US" dirty="0" smtClean="0"/>
              <a:t>YOU start to live with him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 smtClean="0">
                <a:hlinkClick r:id="rId2" action="ppaction://hlinksldjump"/>
              </a:rPr>
              <a:t>Click here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78" y="5172075"/>
            <a:ext cx="2721722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3927285"/>
            <a:ext cx="4809378" cy="29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164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Percy Jackson</vt:lpstr>
      <vt:lpstr>BY Duncan</vt:lpstr>
      <vt:lpstr>Attack </vt:lpstr>
      <vt:lpstr>A: run away </vt:lpstr>
      <vt:lpstr>Sorry </vt:lpstr>
      <vt:lpstr>Attack it</vt:lpstr>
      <vt:lpstr>You have a party</vt:lpstr>
      <vt:lpstr>YOU DIE</vt:lpstr>
      <vt:lpstr>Swim</vt:lpstr>
      <vt:lpstr>Your dad</vt:lpstr>
      <vt:lpstr>Go</vt:lpstr>
      <vt:lpstr>Hades 1</vt:lpstr>
      <vt:lpstr>Hades 2</vt:lpstr>
      <vt:lpstr>Mount Olympus</vt:lpstr>
      <vt:lpstr>lose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Percy Jackson</dc:title>
  <dc:creator>Markham Classroom 114</dc:creator>
  <cp:lastModifiedBy>Markham Classroom 114</cp:lastModifiedBy>
  <cp:revision>13</cp:revision>
  <dcterms:created xsi:type="dcterms:W3CDTF">2017-11-02T16:24:55Z</dcterms:created>
  <dcterms:modified xsi:type="dcterms:W3CDTF">2017-12-07T17:34:57Z</dcterms:modified>
</cp:coreProperties>
</file>