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5" r:id="rId8"/>
    <p:sldId id="264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41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7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61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1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00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2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2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38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97B4E6-0921-435D-B10A-97BA5EC3E9F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3738D0-27EB-4E43-A718-15732EE89F6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7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Silme’s</a:t>
            </a:r>
            <a:r>
              <a:rPr lang="en-US" dirty="0" smtClean="0"/>
              <a:t> Story!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 the story begin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3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went to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gone without your daily </a:t>
            </a:r>
            <a:r>
              <a:rPr lang="en-US" dirty="0" smtClean="0"/>
              <a:t>grass your</a:t>
            </a:r>
            <a:endParaRPr lang="en-US" dirty="0" smtClean="0"/>
          </a:p>
          <a:p>
            <a:r>
              <a:rPr lang="en-US" dirty="0" smtClean="0"/>
              <a:t>nothing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101" y="2547937"/>
            <a:ext cx="2443162" cy="330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a upon a slime….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5668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There was a  huge cat</a:t>
            </a:r>
            <a:r>
              <a:rPr lang="en-US" dirty="0" smtClean="0"/>
              <a:t>….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You </a:t>
            </a:r>
            <a:r>
              <a:rPr lang="en-US" dirty="0" smtClean="0"/>
              <a:t>were </a:t>
            </a:r>
            <a:r>
              <a:rPr lang="en-US" dirty="0" smtClean="0"/>
              <a:t>named </a:t>
            </a:r>
            <a:r>
              <a:rPr lang="en-US" dirty="0" err="1" smtClean="0"/>
              <a:t>slime.One</a:t>
            </a:r>
            <a:r>
              <a:rPr lang="en-US" dirty="0" smtClean="0"/>
              <a:t> </a:t>
            </a:r>
            <a:r>
              <a:rPr lang="en-US" dirty="0" smtClean="0"/>
              <a:t>day you woke up and was very hungry you looked out the window and saw a elephant. You were so hungry that you wanted to break your window and eat </a:t>
            </a:r>
            <a:r>
              <a:rPr lang="en-US" dirty="0" smtClean="0"/>
              <a:t>it					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Break the window and eat the </a:t>
            </a:r>
            <a:r>
              <a:rPr lang="en-US" dirty="0" smtClean="0">
                <a:hlinkClick r:id="rId2" action="ppaction://hlinksldjump"/>
              </a:rPr>
              <a:t>elephant</a:t>
            </a:r>
            <a:r>
              <a:rPr lang="en-US" dirty="0" smtClean="0"/>
              <a:t>  This is you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Just </a:t>
            </a:r>
            <a:r>
              <a:rPr lang="en-US" dirty="0" smtClean="0">
                <a:hlinkClick r:id="rId3" action="ppaction://hlinksldjump"/>
              </a:rPr>
              <a:t>look for something else to eat</a:t>
            </a:r>
            <a:endParaRPr lang="en-US" dirty="0" smtClean="0"/>
          </a:p>
          <a:p>
            <a:endParaRPr lang="en-US" dirty="0"/>
          </a:p>
          <a:p>
            <a:pPr marL="1225296" lvl="8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3066478"/>
            <a:ext cx="2558414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ran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at the slime store but it was black Friday.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There was only one of your favorite slime</a:t>
            </a:r>
          </a:p>
          <a:p>
            <a:pPr marL="0" indent="0">
              <a:buNone/>
            </a:pPr>
            <a:r>
              <a:rPr lang="en-US" dirty="0" smtClean="0"/>
              <a:t>But a robot had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you..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Fight the robot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smtClean="0"/>
              <a:t>Just stand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5890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were full but </a:t>
            </a:r>
            <a:r>
              <a:rPr lang="en-US" dirty="0" smtClean="0"/>
              <a:t>you later </a:t>
            </a:r>
            <a:r>
              <a:rPr lang="en-US" dirty="0" smtClean="0"/>
              <a:t>want to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Get your </a:t>
            </a:r>
            <a:r>
              <a:rPr lang="en-US" dirty="0" smtClean="0"/>
              <a:t>daily grass and yes you eat grass. </a:t>
            </a:r>
            <a:r>
              <a:rPr lang="en-US" dirty="0" smtClean="0"/>
              <a:t>But you need </a:t>
            </a:r>
          </a:p>
          <a:p>
            <a:pPr marL="0" indent="0">
              <a:buNone/>
            </a:pPr>
            <a:r>
              <a:rPr lang="en-US" dirty="0" smtClean="0"/>
              <a:t>Your nap.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you…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Run there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Just go to sleep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Take your time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271910" y="6971983"/>
            <a:ext cx="200025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164" y="2032000"/>
            <a:ext cx="40640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R.I.P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You couldn’t find anything to eat so you starved to death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238" y="1790700"/>
            <a:ext cx="4449762" cy="425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died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237" y="1792288"/>
            <a:ext cx="3675063" cy="3833811"/>
          </a:xfrm>
        </p:spPr>
      </p:pic>
    </p:spTree>
    <p:extLst>
      <p:ext uri="{BB962C8B-B14F-4D97-AF65-F5344CB8AC3E}">
        <p14:creationId xmlns:p14="http://schemas.microsoft.com/office/powerpoint/2010/main" val="295679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grass your nothing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01" y="2667001"/>
            <a:ext cx="2464499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6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GOT YOUR GRASS AND YOUR OK!!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599" y="2692400"/>
            <a:ext cx="5761685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6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your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died because you needed your daily slime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9" y="2399030"/>
            <a:ext cx="3844925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</TotalTime>
  <Words>186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Silme’s Story!</vt:lpstr>
      <vt:lpstr>Once a upon a slime….</vt:lpstr>
      <vt:lpstr>You ran there</vt:lpstr>
      <vt:lpstr>Wise choice</vt:lpstr>
      <vt:lpstr>R.I.P</vt:lpstr>
      <vt:lpstr>You died</vt:lpstr>
      <vt:lpstr>YOU DIED</vt:lpstr>
      <vt:lpstr>YOU WON</vt:lpstr>
      <vt:lpstr>Take your time</vt:lpstr>
      <vt:lpstr>You went to sleep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Weird Story!</dc:title>
  <dc:creator>Markham Classroom 114</dc:creator>
  <cp:lastModifiedBy>Markham Classroom 114</cp:lastModifiedBy>
  <cp:revision>10</cp:revision>
  <dcterms:created xsi:type="dcterms:W3CDTF">2017-11-17T19:43:16Z</dcterms:created>
  <dcterms:modified xsi:type="dcterms:W3CDTF">2017-12-15T19:46:06Z</dcterms:modified>
</cp:coreProperties>
</file>