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59"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E3CA4-850A-42C1-A7A4-DB21808C3653}"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4178375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3CA4-850A-42C1-A7A4-DB21808C3653}"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111963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3CA4-850A-42C1-A7A4-DB21808C3653}"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42235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E3CA4-850A-42C1-A7A4-DB21808C3653}"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15516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E3CA4-850A-42C1-A7A4-DB21808C3653}"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106139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E3CA4-850A-42C1-A7A4-DB21808C3653}"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381980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E3CA4-850A-42C1-A7A4-DB21808C3653}"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114173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E3CA4-850A-42C1-A7A4-DB21808C3653}"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317855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E3CA4-850A-42C1-A7A4-DB21808C3653}"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41154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E3CA4-850A-42C1-A7A4-DB21808C3653}"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190842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E3CA4-850A-42C1-A7A4-DB21808C3653}"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A3658-2C9D-41C9-89CA-2983517BEDB6}" type="slidenum">
              <a:rPr lang="en-US" smtClean="0"/>
              <a:t>‹#›</a:t>
            </a:fld>
            <a:endParaRPr lang="en-US"/>
          </a:p>
        </p:txBody>
      </p:sp>
    </p:spTree>
    <p:extLst>
      <p:ext uri="{BB962C8B-B14F-4D97-AF65-F5344CB8AC3E}">
        <p14:creationId xmlns:p14="http://schemas.microsoft.com/office/powerpoint/2010/main" val="407526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E3CA4-850A-42C1-A7A4-DB21808C3653}"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A3658-2C9D-41C9-89CA-2983517BEDB6}" type="slidenum">
              <a:rPr lang="en-US" smtClean="0"/>
              <a:t>‹#›</a:t>
            </a:fld>
            <a:endParaRPr lang="en-US"/>
          </a:p>
        </p:txBody>
      </p:sp>
    </p:spTree>
    <p:extLst>
      <p:ext uri="{BB962C8B-B14F-4D97-AF65-F5344CB8AC3E}">
        <p14:creationId xmlns:p14="http://schemas.microsoft.com/office/powerpoint/2010/main" val="42525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Choose your own adventure</a:t>
            </a:r>
            <a:endParaRPr lang="en-US" dirty="0"/>
          </a:p>
        </p:txBody>
      </p:sp>
      <p:sp>
        <p:nvSpPr>
          <p:cNvPr id="3" name="Subtitle 2"/>
          <p:cNvSpPr>
            <a:spLocks noGrp="1"/>
          </p:cNvSpPr>
          <p:nvPr>
            <p:ph type="subTitle" idx="1"/>
          </p:nvPr>
        </p:nvSpPr>
        <p:spPr/>
        <p:txBody>
          <a:bodyPr/>
          <a:lstStyle/>
          <a:p>
            <a:r>
              <a:rPr lang="en-US" dirty="0" smtClean="0"/>
              <a:t>By Eli Wheeler</a:t>
            </a:r>
            <a:endParaRPr lang="en-US" dirty="0"/>
          </a:p>
        </p:txBody>
      </p:sp>
    </p:spTree>
    <p:extLst>
      <p:ext uri="{BB962C8B-B14F-4D97-AF65-F5344CB8AC3E}">
        <p14:creationId xmlns:p14="http://schemas.microsoft.com/office/powerpoint/2010/main" val="2111231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keep fighting</a:t>
            </a:r>
            <a:endParaRPr lang="en-US" dirty="0"/>
          </a:p>
        </p:txBody>
      </p:sp>
      <p:sp>
        <p:nvSpPr>
          <p:cNvPr id="3" name="Content Placeholder 2"/>
          <p:cNvSpPr>
            <a:spLocks noGrp="1"/>
          </p:cNvSpPr>
          <p:nvPr>
            <p:ph idx="1"/>
          </p:nvPr>
        </p:nvSpPr>
        <p:spPr>
          <a:xfrm>
            <a:off x="838200" y="1838325"/>
            <a:ext cx="10515600" cy="4351338"/>
          </a:xfrm>
        </p:spPr>
        <p:txBody>
          <a:bodyPr/>
          <a:lstStyle/>
          <a:p>
            <a:pPr marL="0" indent="0">
              <a:buNone/>
            </a:pPr>
            <a:r>
              <a:rPr lang="en-US" dirty="0" smtClean="0"/>
              <a:t>You keep fighting, you pick up your sword and impale him and stick him to the wall. He keeps clawing at the sword until he speaks “</a:t>
            </a:r>
            <a:r>
              <a:rPr lang="en-US" dirty="0" err="1" smtClean="0"/>
              <a:t>gotcha</a:t>
            </a:r>
            <a:r>
              <a:rPr lang="en-US" dirty="0" smtClean="0"/>
              <a:t>!” he yells “what do you mean?” you ask “this” he answers. He turns into a dragon and you pull yourself onto his head! You use your small knife to stab him in his weak spot and he crashes and you live, you and the king survive and live on in peace and happiness!</a:t>
            </a:r>
            <a:endParaRPr lang="en-US" dirty="0"/>
          </a:p>
        </p:txBody>
      </p:sp>
    </p:spTree>
    <p:extLst>
      <p:ext uri="{BB962C8B-B14F-4D97-AF65-F5344CB8AC3E}">
        <p14:creationId xmlns:p14="http://schemas.microsoft.com/office/powerpoint/2010/main" val="183820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08100"/>
            <a:ext cx="11493500" cy="5359400"/>
          </a:xfrm>
        </p:spPr>
      </p:pic>
    </p:spTree>
    <p:extLst>
      <p:ext uri="{BB962C8B-B14F-4D97-AF65-F5344CB8AC3E}">
        <p14:creationId xmlns:p14="http://schemas.microsoft.com/office/powerpoint/2010/main" val="318609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story begins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You are in your room in the castle late at night trying to find that file to sharpen your sword. You just bought the most expensive armor in town and had it plated in gold. You hand crafted your sword with iron you mined yourself. The king was impressed with your skills and dedication, you are his personal knight. You find the file and sharpen your sword. You should get some sleep to guard the king tomorrow.</a:t>
            </a:r>
          </a:p>
          <a:p>
            <a:pPr marL="0" indent="0">
              <a:buNone/>
            </a:pPr>
            <a:endParaRPr lang="en-US" dirty="0"/>
          </a:p>
          <a:p>
            <a:pPr marL="0" indent="0">
              <a:buNone/>
            </a:pPr>
            <a:r>
              <a:rPr lang="en-US" dirty="0" smtClean="0"/>
              <a:t>What do you do?</a:t>
            </a:r>
          </a:p>
          <a:p>
            <a:pPr marL="0" indent="0">
              <a:buNone/>
            </a:pPr>
            <a:endParaRPr lang="en-US" dirty="0"/>
          </a:p>
          <a:p>
            <a:pPr marL="514350" indent="-514350">
              <a:buAutoNum type="arabicPeriod"/>
            </a:pPr>
            <a:r>
              <a:rPr lang="en-US" dirty="0" smtClean="0">
                <a:hlinkClick r:id="rId2" action="ppaction://hlinksldjump"/>
              </a:rPr>
              <a:t>Stay up and practice on your dummy </a:t>
            </a:r>
            <a:endParaRPr lang="en-US" dirty="0" smtClean="0"/>
          </a:p>
          <a:p>
            <a:pPr marL="514350" indent="-514350">
              <a:buAutoNum type="arabicPeriod"/>
            </a:pPr>
            <a:endParaRPr lang="en-US" dirty="0"/>
          </a:p>
          <a:p>
            <a:pPr marL="514350" indent="-514350">
              <a:buAutoNum type="arabicPeriod"/>
            </a:pPr>
            <a:r>
              <a:rPr lang="en-US" dirty="0" smtClean="0"/>
              <a:t> </a:t>
            </a:r>
            <a:r>
              <a:rPr lang="en-US" dirty="0" smtClean="0">
                <a:hlinkClick r:id="rId3" action="ppaction://hlinksldjump"/>
              </a:rPr>
              <a:t>Get some sleep, you already have a lot of practice</a:t>
            </a:r>
            <a:endParaRPr lang="en-US" dirty="0" smtClean="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4247" y="3365500"/>
            <a:ext cx="2593440" cy="3492500"/>
          </a:xfrm>
          <a:prstGeom prst="rect">
            <a:avLst/>
          </a:prstGeom>
        </p:spPr>
      </p:pic>
    </p:spTree>
    <p:extLst>
      <p:ext uri="{BB962C8B-B14F-4D97-AF65-F5344CB8AC3E}">
        <p14:creationId xmlns:p14="http://schemas.microsoft.com/office/powerpoint/2010/main" val="831766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500062"/>
            <a:ext cx="10515600" cy="1325563"/>
          </a:xfrm>
        </p:spPr>
        <p:txBody>
          <a:bodyPr/>
          <a:lstStyle/>
          <a:p>
            <a:r>
              <a:rPr lang="en-US" dirty="0" smtClean="0"/>
              <a:t>You stay up and practice </a:t>
            </a:r>
            <a:endParaRPr lang="en-US" dirty="0"/>
          </a:p>
        </p:txBody>
      </p:sp>
      <p:sp>
        <p:nvSpPr>
          <p:cNvPr id="3" name="Content Placeholder 2"/>
          <p:cNvSpPr>
            <a:spLocks noGrp="1"/>
          </p:cNvSpPr>
          <p:nvPr>
            <p:ph idx="1"/>
          </p:nvPr>
        </p:nvSpPr>
        <p:spPr/>
        <p:txBody>
          <a:bodyPr/>
          <a:lstStyle/>
          <a:p>
            <a:pPr marL="0" indent="0">
              <a:buNone/>
            </a:pPr>
            <a:r>
              <a:rPr lang="en-US" dirty="0" smtClean="0"/>
              <a:t>You swing your sword high and instantly knock the head clean of your burlap and straw dummy, oh no!, your dummy jumps off it’s post and picks up its head and puts it back on and punches you! You fight back, but your dummy is just to fast! He is very strong, he picks you up and throws you next to your bed. There is a oil lantern next to your bed, what do you do </a:t>
            </a:r>
          </a:p>
          <a:p>
            <a:pPr marL="0" indent="0">
              <a:buNone/>
            </a:pPr>
            <a:endParaRPr lang="en-US" dirty="0"/>
          </a:p>
          <a:p>
            <a:pPr marL="514350" indent="-514350">
              <a:buAutoNum type="arabicPeriod"/>
            </a:pPr>
            <a:r>
              <a:rPr lang="en-US" dirty="0" smtClean="0">
                <a:hlinkClick r:id="rId2" action="ppaction://hlinksldjump"/>
              </a:rPr>
              <a:t>Light your straw dummy on fire</a:t>
            </a:r>
            <a:endParaRPr lang="en-US" dirty="0" smtClean="0"/>
          </a:p>
          <a:p>
            <a:pPr marL="514350" indent="-514350">
              <a:buAutoNum type="arabicPeriod"/>
            </a:pPr>
            <a:r>
              <a:rPr lang="en-US" dirty="0" smtClean="0">
                <a:hlinkClick r:id="rId3" action="ppaction://hlinksldjump"/>
              </a:rPr>
              <a:t>Keep fighting</a:t>
            </a:r>
            <a:endParaRPr lang="en-US" dirty="0"/>
          </a:p>
        </p:txBody>
      </p:sp>
    </p:spTree>
    <p:extLst>
      <p:ext uri="{BB962C8B-B14F-4D97-AF65-F5344CB8AC3E}">
        <p14:creationId xmlns:p14="http://schemas.microsoft.com/office/powerpoint/2010/main" val="1633202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go to sleep</a:t>
            </a:r>
            <a:endParaRPr lang="en-US" dirty="0"/>
          </a:p>
        </p:txBody>
      </p:sp>
      <p:sp>
        <p:nvSpPr>
          <p:cNvPr id="3" name="Content Placeholder 2"/>
          <p:cNvSpPr>
            <a:spLocks noGrp="1"/>
          </p:cNvSpPr>
          <p:nvPr>
            <p:ph idx="1"/>
          </p:nvPr>
        </p:nvSpPr>
        <p:spPr/>
        <p:txBody>
          <a:bodyPr/>
          <a:lstStyle/>
          <a:p>
            <a:pPr marL="0" indent="0">
              <a:buNone/>
            </a:pPr>
            <a:r>
              <a:rPr lang="en-US" dirty="0" smtClean="0"/>
              <a:t>You go to sleep, but are awakened by a dragon roaring outside the castle, he shoots a fireball at your chamber and it breaks the wall down </a:t>
            </a:r>
          </a:p>
          <a:p>
            <a:pPr marL="0" indent="0">
              <a:buNone/>
            </a:pPr>
            <a:endParaRPr lang="en-US" dirty="0"/>
          </a:p>
          <a:p>
            <a:pPr marL="0" indent="0">
              <a:buNone/>
            </a:pPr>
            <a:r>
              <a:rPr lang="en-US" dirty="0" smtClean="0"/>
              <a:t>Do you </a:t>
            </a:r>
          </a:p>
          <a:p>
            <a:pPr marL="0" indent="0">
              <a:buNone/>
            </a:pPr>
            <a:endParaRPr lang="en-US" dirty="0"/>
          </a:p>
          <a:p>
            <a:pPr marL="514350" indent="-514350">
              <a:buAutoNum type="arabicPeriod"/>
            </a:pPr>
            <a:r>
              <a:rPr lang="en-US" dirty="0" smtClean="0">
                <a:hlinkClick r:id="rId2" action="ppaction://hlinksldjump"/>
              </a:rPr>
              <a:t>Jump out and slay the beast </a:t>
            </a:r>
            <a:endParaRPr lang="en-US" dirty="0" smtClean="0"/>
          </a:p>
          <a:p>
            <a:pPr marL="514350" indent="-514350">
              <a:buAutoNum type="arabicPeriod"/>
            </a:pPr>
            <a:r>
              <a:rPr lang="en-US" dirty="0" smtClean="0">
                <a:hlinkClick r:id="rId3" action="ppaction://hlinksldjump"/>
              </a:rPr>
              <a:t>Run to save the king</a:t>
            </a:r>
            <a:endParaRPr lang="en-US" dirty="0"/>
          </a:p>
        </p:txBody>
      </p:sp>
    </p:spTree>
    <p:extLst>
      <p:ext uri="{BB962C8B-B14F-4D97-AF65-F5344CB8AC3E}">
        <p14:creationId xmlns:p14="http://schemas.microsoft.com/office/powerpoint/2010/main" val="314112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to fight the dragon</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you grab your sword, no time for the armor, just the helmet. You jump and attack the dragon no use. He simply shoots fire at you, you hit the ground, but you get up to attack a wizard that appears to be shooting fireballs at the castle! You swing your sword, he sees you just in time and hits you with a spell that sends you flying into the dragons mouth!</a:t>
            </a:r>
          </a:p>
          <a:p>
            <a:pPr marL="0" indent="0">
              <a:buNone/>
            </a:pPr>
            <a:endParaRPr lang="en-US" dirty="0"/>
          </a:p>
          <a:p>
            <a:pPr marL="0" indent="0">
              <a:buNone/>
            </a:pPr>
            <a:endParaRPr lang="en-US" dirty="0" smtClean="0"/>
          </a:p>
          <a:p>
            <a:pPr marL="0" indent="0">
              <a:buNone/>
            </a:pPr>
            <a:r>
              <a:rPr lang="en-US" dirty="0" smtClean="0"/>
              <a:t>YOU DIED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699" y="3844925"/>
            <a:ext cx="4835525" cy="3040621"/>
          </a:xfrm>
          <a:prstGeom prst="rect">
            <a:avLst/>
          </a:prstGeom>
        </p:spPr>
      </p:pic>
    </p:spTree>
    <p:extLst>
      <p:ext uri="{BB962C8B-B14F-4D97-AF65-F5344CB8AC3E}">
        <p14:creationId xmlns:p14="http://schemas.microsoft.com/office/powerpoint/2010/main" val="314492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go to save the king</a:t>
            </a:r>
            <a:endParaRPr lang="en-US" dirty="0"/>
          </a:p>
        </p:txBody>
      </p:sp>
      <p:sp>
        <p:nvSpPr>
          <p:cNvPr id="3" name="Content Placeholder 2"/>
          <p:cNvSpPr>
            <a:spLocks noGrp="1"/>
          </p:cNvSpPr>
          <p:nvPr>
            <p:ph idx="1"/>
          </p:nvPr>
        </p:nvSpPr>
        <p:spPr/>
        <p:txBody>
          <a:bodyPr/>
          <a:lstStyle/>
          <a:p>
            <a:pPr marL="0" indent="0">
              <a:buNone/>
            </a:pPr>
            <a:r>
              <a:rPr lang="en-US" dirty="0" smtClean="0"/>
              <a:t>As you run towards the kings chamber you realize that a wizard already turned him into a bug and steps on him! You jump and attack the wizard, he dies in a puff of smoke, after the fighting is over you are declared the new king!</a:t>
            </a:r>
            <a:endParaRPr lang="en-US" dirty="0"/>
          </a:p>
        </p:txBody>
      </p:sp>
    </p:spTree>
    <p:extLst>
      <p:ext uri="{BB962C8B-B14F-4D97-AF65-F5344CB8AC3E}">
        <p14:creationId xmlns:p14="http://schemas.microsoft.com/office/powerpoint/2010/main" val="23617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Win</a:t>
            </a:r>
            <a:endParaRPr lang="en-US" dirty="0"/>
          </a:p>
        </p:txBody>
      </p:sp>
      <p:sp>
        <p:nvSpPr>
          <p:cNvPr id="3" name="Content Placeholder 2"/>
          <p:cNvSpPr>
            <a:spLocks noGrp="1"/>
          </p:cNvSpPr>
          <p:nvPr>
            <p:ph idx="1"/>
          </p:nvPr>
        </p:nvSpPr>
        <p:spPr/>
        <p:txBody>
          <a:bodyPr/>
          <a:lstStyle/>
          <a:p>
            <a:pPr marL="0" indent="0">
              <a:buNone/>
            </a:pPr>
            <a:r>
              <a:rPr lang="en-US" dirty="0" smtClean="0"/>
              <a:t>But at what cost? The people are so affected by the kings death that your kingdom literally turns black from sadness. This is worse than anything</a:t>
            </a:r>
            <a:r>
              <a:rPr lang="en-US" smtClean="0"/>
              <a: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900" y="3273424"/>
            <a:ext cx="9017000" cy="3482976"/>
          </a:xfrm>
          <a:prstGeom prst="rect">
            <a:avLst/>
          </a:prstGeom>
        </p:spPr>
      </p:pic>
    </p:spTree>
    <p:extLst>
      <p:ext uri="{BB962C8B-B14F-4D97-AF65-F5344CB8AC3E}">
        <p14:creationId xmlns:p14="http://schemas.microsoft.com/office/powerpoint/2010/main" val="186822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light him on fire with your lantern</a:t>
            </a:r>
            <a:endParaRPr lang="en-US" dirty="0"/>
          </a:p>
        </p:txBody>
      </p:sp>
      <p:sp>
        <p:nvSpPr>
          <p:cNvPr id="3" name="Content Placeholder 2"/>
          <p:cNvSpPr>
            <a:spLocks noGrp="1"/>
          </p:cNvSpPr>
          <p:nvPr>
            <p:ph idx="1"/>
          </p:nvPr>
        </p:nvSpPr>
        <p:spPr/>
        <p:txBody>
          <a:bodyPr/>
          <a:lstStyle/>
          <a:p>
            <a:pPr marL="0" indent="0">
              <a:buNone/>
            </a:pPr>
            <a:r>
              <a:rPr lang="en-US" dirty="0" smtClean="0"/>
              <a:t>You throw the lantern at him! It breaks the oil splats on him and he burns until he is a pile of dust!</a:t>
            </a:r>
            <a:r>
              <a:rPr lang="en-US" dirty="0"/>
              <a:t> </a:t>
            </a:r>
            <a:r>
              <a:rPr lang="en-US" dirty="0" smtClean="0"/>
              <a:t>The only thing you can think of saying was “</a:t>
            </a:r>
            <a:r>
              <a:rPr lang="en-US" dirty="0" err="1" smtClean="0"/>
              <a:t>yaaaaaaaaaaaaaaay</a:t>
            </a:r>
            <a:r>
              <a:rPr lang="en-US" dirty="0" smtClean="0"/>
              <a:t>!” but then a witch comes out and hits you with a spell and you fly out the window, you land in the moat then the castle tower explodes, a dragon come out with the king in his mouth! the king died. You attack the dragon but are consumed in a ball of flames.</a:t>
            </a:r>
          </a:p>
        </p:txBody>
      </p:sp>
    </p:spTree>
    <p:extLst>
      <p:ext uri="{BB962C8B-B14F-4D97-AF65-F5344CB8AC3E}">
        <p14:creationId xmlns:p14="http://schemas.microsoft.com/office/powerpoint/2010/main" val="1642124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failed!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200" y="1340977"/>
            <a:ext cx="7974829" cy="4937586"/>
          </a:xfrm>
        </p:spPr>
      </p:pic>
    </p:spTree>
    <p:extLst>
      <p:ext uri="{BB962C8B-B14F-4D97-AF65-F5344CB8AC3E}">
        <p14:creationId xmlns:p14="http://schemas.microsoft.com/office/powerpoint/2010/main" val="416714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641</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Choose your own adventure</vt:lpstr>
      <vt:lpstr>Our story begins</vt:lpstr>
      <vt:lpstr>You stay up and practice </vt:lpstr>
      <vt:lpstr>You go to sleep</vt:lpstr>
      <vt:lpstr>You try to fight the dragon </vt:lpstr>
      <vt:lpstr>You go to save the king</vt:lpstr>
      <vt:lpstr>You Win</vt:lpstr>
      <vt:lpstr>You light him on fire with your lantern</vt:lpstr>
      <vt:lpstr>You failed!</vt:lpstr>
      <vt:lpstr>You keep fighting</vt:lpstr>
      <vt:lpstr>You win!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your own adventure</dc:title>
  <dc:creator>Markham Classroom 114</dc:creator>
  <cp:lastModifiedBy>Markham Classroom 114</cp:lastModifiedBy>
  <cp:revision>11</cp:revision>
  <dcterms:created xsi:type="dcterms:W3CDTF">2017-11-02T18:39:52Z</dcterms:created>
  <dcterms:modified xsi:type="dcterms:W3CDTF">2017-12-14T19:47:36Z</dcterms:modified>
</cp:coreProperties>
</file>