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1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4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9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9D56-514A-4601-819F-B763407BB56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9E56-744D-4A24-AB8E-A06C6706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2099"/>
            <a:ext cx="9144000" cy="1947863"/>
          </a:xfrm>
        </p:spPr>
        <p:txBody>
          <a:bodyPr/>
          <a:lstStyle/>
          <a:p>
            <a:r>
              <a:rPr lang="en-US" dirty="0" smtClean="0"/>
              <a:t>The lost golden sword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elijah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4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7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lost golden sword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golden sword</dc:title>
  <dc:creator>Markham Classroom 114</dc:creator>
  <cp:lastModifiedBy>Markham Classroom 114</cp:lastModifiedBy>
  <cp:revision>2</cp:revision>
  <dcterms:created xsi:type="dcterms:W3CDTF">2017-11-30T18:02:13Z</dcterms:created>
  <dcterms:modified xsi:type="dcterms:W3CDTF">2017-11-30T18:07:21Z</dcterms:modified>
</cp:coreProperties>
</file>