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Kyle Kertay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10-01T08:33:06.138">
    <p:pos x="6000" y="0"/>
    <p:text>Very funny! Oatmeal is a sign of a healthy diet! and apparently not a boring day! I died, ahhhhh.... Great job.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f3a7793d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f3a7793d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f57e1f9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f57e1f9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f57e1f9c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f57e1f9c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f57e1f9c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f57e1f9c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f57e1f9c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f57e1f9c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1.xml"/><Relationship Id="rId4" Type="http://schemas.openxmlformats.org/officeDocument/2006/relationships/slide" Target="/ppt/slides/slide1.xml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1.xml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Oatmeal Morning</a:t>
            </a:r>
            <a:endParaRPr sz="12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By Elissa Pelletier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was a normal morning so far</a:t>
            </a:r>
            <a:r>
              <a:rPr lang="en"/>
              <a:t>...</a:t>
            </a:r>
            <a:r>
              <a:rPr lang="en"/>
              <a:t>.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wake up and go down stairs to eat breakfast. It is oatmeal, your </a:t>
            </a:r>
            <a:r>
              <a:rPr lang="en">
                <a:solidFill>
                  <a:srgbClr val="000000"/>
                </a:solidFill>
              </a:rPr>
              <a:t>signal</a:t>
            </a:r>
            <a:r>
              <a:rPr lang="en">
                <a:solidFill>
                  <a:srgbClr val="000000"/>
                </a:solidFill>
              </a:rPr>
              <a:t> that it will be a bland </a:t>
            </a:r>
            <a:r>
              <a:rPr lang="en">
                <a:solidFill>
                  <a:srgbClr val="000000"/>
                </a:solidFill>
              </a:rPr>
              <a:t>unexciting</a:t>
            </a:r>
            <a:r>
              <a:rPr lang="en">
                <a:solidFill>
                  <a:srgbClr val="000000"/>
                </a:solidFill>
              </a:rPr>
              <a:t> day. On the way to school you meet up with your friend Silvia. When she says that she will go in the back door you are faced with a </a:t>
            </a:r>
            <a:r>
              <a:rPr lang="en">
                <a:solidFill>
                  <a:srgbClr val="000000"/>
                </a:solidFill>
              </a:rPr>
              <a:t>decision</a:t>
            </a:r>
            <a:r>
              <a:rPr lang="en">
                <a:solidFill>
                  <a:srgbClr val="000000"/>
                </a:solidFill>
              </a:rPr>
              <a:t>, will you….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Go in the back door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Go in the front door with everyone else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1401" y="2460400"/>
            <a:ext cx="3163198" cy="237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in the front door….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go in the front door with everyone else and start chatting with other friends, you are so caught up </a:t>
            </a:r>
            <a:r>
              <a:rPr lang="en">
                <a:solidFill>
                  <a:srgbClr val="000000"/>
                </a:solidFill>
              </a:rPr>
              <a:t>in</a:t>
            </a:r>
            <a:r>
              <a:rPr lang="en">
                <a:solidFill>
                  <a:srgbClr val="000000"/>
                </a:solidFill>
              </a:rPr>
              <a:t> your </a:t>
            </a:r>
            <a:r>
              <a:rPr lang="en">
                <a:solidFill>
                  <a:srgbClr val="000000"/>
                </a:solidFill>
              </a:rPr>
              <a:t>conversation</a:t>
            </a:r>
            <a:r>
              <a:rPr lang="en">
                <a:solidFill>
                  <a:srgbClr val="000000"/>
                </a:solidFill>
              </a:rPr>
              <a:t> you pass your classroom door and are on the other side of the </a:t>
            </a:r>
            <a:r>
              <a:rPr lang="en">
                <a:solidFill>
                  <a:srgbClr val="000000"/>
                </a:solidFill>
              </a:rPr>
              <a:t>school</a:t>
            </a:r>
            <a:r>
              <a:rPr lang="en">
                <a:solidFill>
                  <a:srgbClr val="000000"/>
                </a:solidFill>
              </a:rPr>
              <a:t> when the bell rings, do you….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Run to class without getting a late slip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Go to the office to get a late slip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9225" y="2262425"/>
            <a:ext cx="2626551" cy="262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in the back door….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go in the back door with Silvia and get thrown into a trap door and die of starvation. Well, you say sadly “oatmeal is no longer a sign of a boring day.” Those are your last words.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00FF"/>
                </a:solidFill>
              </a:rPr>
              <a:t>GAME OVER!!!!</a:t>
            </a:r>
            <a:endParaRPr sz="60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Try </a:t>
            </a: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again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7475" y="2196475"/>
            <a:ext cx="2720801" cy="272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 to class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run to class and get in the middle of aton of confusion about where you were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00FF"/>
                </a:solidFill>
              </a:rPr>
              <a:t>GAME OVER!!!!</a:t>
            </a:r>
            <a:endParaRPr sz="6000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3"/>
              </a:rPr>
              <a:t>Try again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6050" y="2111600"/>
            <a:ext cx="2796250" cy="279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 office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walk calmly to the office and get a late slip. When you get to class and hand in the slip you are thanked and get on with your day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6000">
                <a:solidFill>
                  <a:srgbClr val="00FF00"/>
                </a:solidFill>
              </a:rPr>
              <a:t>YOU WIN!!!!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225" y="1932500"/>
            <a:ext cx="2863126" cy="29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